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2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10" r:id="rId4"/>
    <p:sldMasterId id="2147483720" r:id="rId5"/>
    <p:sldMasterId id="2147483648" r:id="rId6"/>
  </p:sldMasterIdLst>
  <p:notesMasterIdLst>
    <p:notesMasterId r:id="rId110"/>
  </p:notesMasterIdLst>
  <p:sldIdLst>
    <p:sldId id="257" r:id="rId7"/>
    <p:sldId id="270" r:id="rId8"/>
    <p:sldId id="258" r:id="rId9"/>
    <p:sldId id="272" r:id="rId10"/>
    <p:sldId id="271" r:id="rId11"/>
    <p:sldId id="267" r:id="rId12"/>
    <p:sldId id="274" r:id="rId13"/>
    <p:sldId id="292" r:id="rId14"/>
    <p:sldId id="273" r:id="rId15"/>
    <p:sldId id="275" r:id="rId16"/>
    <p:sldId id="289" r:id="rId17"/>
    <p:sldId id="276" r:id="rId18"/>
    <p:sldId id="291" r:id="rId19"/>
    <p:sldId id="290" r:id="rId20"/>
    <p:sldId id="277" r:id="rId21"/>
    <p:sldId id="293" r:id="rId22"/>
    <p:sldId id="294" r:id="rId23"/>
    <p:sldId id="295" r:id="rId24"/>
    <p:sldId id="298" r:id="rId25"/>
    <p:sldId id="297" r:id="rId26"/>
    <p:sldId id="299" r:id="rId27"/>
    <p:sldId id="300" r:id="rId28"/>
    <p:sldId id="301" r:id="rId29"/>
    <p:sldId id="302" r:id="rId30"/>
    <p:sldId id="303" r:id="rId31"/>
    <p:sldId id="304" r:id="rId32"/>
    <p:sldId id="305" r:id="rId33"/>
    <p:sldId id="306" r:id="rId34"/>
    <p:sldId id="307" r:id="rId35"/>
    <p:sldId id="308" r:id="rId36"/>
    <p:sldId id="309" r:id="rId37"/>
    <p:sldId id="310" r:id="rId38"/>
    <p:sldId id="311" r:id="rId39"/>
    <p:sldId id="312" r:id="rId40"/>
    <p:sldId id="313" r:id="rId41"/>
    <p:sldId id="314" r:id="rId42"/>
    <p:sldId id="315" r:id="rId43"/>
    <p:sldId id="316" r:id="rId44"/>
    <p:sldId id="334" r:id="rId45"/>
    <p:sldId id="335" r:id="rId46"/>
    <p:sldId id="336" r:id="rId47"/>
    <p:sldId id="337" r:id="rId48"/>
    <p:sldId id="317" r:id="rId49"/>
    <p:sldId id="318" r:id="rId50"/>
    <p:sldId id="319" r:id="rId51"/>
    <p:sldId id="320" r:id="rId52"/>
    <p:sldId id="321" r:id="rId53"/>
    <p:sldId id="322" r:id="rId54"/>
    <p:sldId id="323" r:id="rId55"/>
    <p:sldId id="324" r:id="rId56"/>
    <p:sldId id="325" r:id="rId57"/>
    <p:sldId id="326" r:id="rId58"/>
    <p:sldId id="327" r:id="rId59"/>
    <p:sldId id="328" r:id="rId60"/>
    <p:sldId id="330" r:id="rId61"/>
    <p:sldId id="329" r:id="rId62"/>
    <p:sldId id="331" r:id="rId63"/>
    <p:sldId id="332" r:id="rId64"/>
    <p:sldId id="333" r:id="rId65"/>
    <p:sldId id="279" r:id="rId66"/>
    <p:sldId id="280" r:id="rId67"/>
    <p:sldId id="281" r:id="rId68"/>
    <p:sldId id="282" r:id="rId69"/>
    <p:sldId id="283" r:id="rId70"/>
    <p:sldId id="284" r:id="rId71"/>
    <p:sldId id="285" r:id="rId72"/>
    <p:sldId id="286" r:id="rId73"/>
    <p:sldId id="287" r:id="rId74"/>
    <p:sldId id="288" r:id="rId75"/>
    <p:sldId id="296" r:id="rId76"/>
    <p:sldId id="338" r:id="rId77"/>
    <p:sldId id="339" r:id="rId78"/>
    <p:sldId id="340" r:id="rId79"/>
    <p:sldId id="341" r:id="rId80"/>
    <p:sldId id="342" r:id="rId81"/>
    <p:sldId id="343" r:id="rId82"/>
    <p:sldId id="344" r:id="rId83"/>
    <p:sldId id="345" r:id="rId84"/>
    <p:sldId id="346" r:id="rId85"/>
    <p:sldId id="347" r:id="rId86"/>
    <p:sldId id="348" r:id="rId87"/>
    <p:sldId id="349" r:id="rId88"/>
    <p:sldId id="350" r:id="rId89"/>
    <p:sldId id="351" r:id="rId90"/>
    <p:sldId id="352" r:id="rId91"/>
    <p:sldId id="353" r:id="rId92"/>
    <p:sldId id="354" r:id="rId93"/>
    <p:sldId id="355" r:id="rId94"/>
    <p:sldId id="356" r:id="rId95"/>
    <p:sldId id="357" r:id="rId96"/>
    <p:sldId id="358" r:id="rId97"/>
    <p:sldId id="359" r:id="rId98"/>
    <p:sldId id="360" r:id="rId99"/>
    <p:sldId id="361" r:id="rId100"/>
    <p:sldId id="362" r:id="rId101"/>
    <p:sldId id="363" r:id="rId102"/>
    <p:sldId id="364" r:id="rId103"/>
    <p:sldId id="365" r:id="rId104"/>
    <p:sldId id="366" r:id="rId105"/>
    <p:sldId id="367" r:id="rId106"/>
    <p:sldId id="368" r:id="rId107"/>
    <p:sldId id="369" r:id="rId108"/>
    <p:sldId id="370" r:id="rId10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Top Section" id="{34BAB1A5-615D-40C5-BAFC-0A91F79A87B9}">
          <p14:sldIdLst>
            <p14:sldId id="257"/>
            <p14:sldId id="270"/>
            <p14:sldId id="258"/>
            <p14:sldId id="272"/>
            <p14:sldId id="271"/>
            <p14:sldId id="267"/>
            <p14:sldId id="274"/>
            <p14:sldId id="292"/>
            <p14:sldId id="273"/>
            <p14:sldId id="275"/>
            <p14:sldId id="289"/>
            <p14:sldId id="276"/>
            <p14:sldId id="291"/>
            <p14:sldId id="290"/>
            <p14:sldId id="277"/>
            <p14:sldId id="293"/>
            <p14:sldId id="294"/>
            <p14:sldId id="295"/>
            <p14:sldId id="298"/>
            <p14:sldId id="297"/>
            <p14:sldId id="299"/>
            <p14:sldId id="300"/>
            <p14:sldId id="301"/>
            <p14:sldId id="302"/>
            <p14:sldId id="303"/>
            <p14:sldId id="304"/>
            <p14:sldId id="305"/>
            <p14:sldId id="306"/>
            <p14:sldId id="307"/>
            <p14:sldId id="308"/>
            <p14:sldId id="309"/>
            <p14:sldId id="310"/>
            <p14:sldId id="311"/>
            <p14:sldId id="312"/>
            <p14:sldId id="313"/>
            <p14:sldId id="314"/>
            <p14:sldId id="315"/>
            <p14:sldId id="316"/>
            <p14:sldId id="334"/>
            <p14:sldId id="335"/>
            <p14:sldId id="336"/>
            <p14:sldId id="337"/>
            <p14:sldId id="317"/>
            <p14:sldId id="318"/>
            <p14:sldId id="319"/>
            <p14:sldId id="320"/>
            <p14:sldId id="321"/>
            <p14:sldId id="322"/>
            <p14:sldId id="323"/>
            <p14:sldId id="324"/>
            <p14:sldId id="325"/>
            <p14:sldId id="326"/>
            <p14:sldId id="327"/>
            <p14:sldId id="328"/>
            <p14:sldId id="330"/>
            <p14:sldId id="329"/>
            <p14:sldId id="331"/>
            <p14:sldId id="332"/>
            <p14:sldId id="333"/>
          </p14:sldIdLst>
        </p14:section>
        <p14:section name="Memory" id="{6CA9382C-597B-4186-8B65-B44843E8D96A}">
          <p14:sldIdLst>
            <p14:sldId id="279"/>
            <p14:sldId id="280"/>
            <p14:sldId id="281"/>
            <p14:sldId id="282"/>
            <p14:sldId id="283"/>
            <p14:sldId id="284"/>
            <p14:sldId id="285"/>
            <p14:sldId id="286"/>
            <p14:sldId id="287"/>
            <p14:sldId id="288"/>
            <p14:sldId id="296"/>
            <p14:sldId id="338"/>
            <p14:sldId id="339"/>
            <p14:sldId id="340"/>
            <p14:sldId id="341"/>
            <p14:sldId id="342"/>
            <p14:sldId id="343"/>
            <p14:sldId id="344"/>
            <p14:sldId id="345"/>
            <p14:sldId id="346"/>
            <p14:sldId id="347"/>
            <p14:sldId id="348"/>
            <p14:sldId id="349"/>
            <p14:sldId id="350"/>
            <p14:sldId id="351"/>
            <p14:sldId id="352"/>
            <p14:sldId id="353"/>
            <p14:sldId id="354"/>
            <p14:sldId id="355"/>
            <p14:sldId id="356"/>
            <p14:sldId id="357"/>
            <p14:sldId id="358"/>
            <p14:sldId id="359"/>
            <p14:sldId id="360"/>
            <p14:sldId id="361"/>
            <p14:sldId id="362"/>
            <p14:sldId id="363"/>
            <p14:sldId id="364"/>
            <p14:sldId id="365"/>
            <p14:sldId id="366"/>
            <p14:sldId id="367"/>
            <p14:sldId id="368"/>
            <p14:sldId id="369"/>
            <p14:sldId id="370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9B2E3BB-E8A1-44A9-A7EE-BC91E3BC3030}" v="237" dt="2023-11-15T17:08:38.39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9986" autoAdjust="0"/>
    <p:restoredTop sz="94638"/>
  </p:normalViewPr>
  <p:slideViewPr>
    <p:cSldViewPr snapToGrid="0" snapToObjects="1" showGuides="1">
      <p:cViewPr varScale="1">
        <p:scale>
          <a:sx n="60" d="100"/>
          <a:sy n="60" d="100"/>
        </p:scale>
        <p:origin x="264" y="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0.xml"/><Relationship Id="rId21" Type="http://schemas.openxmlformats.org/officeDocument/2006/relationships/slide" Target="slides/slide15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63" Type="http://schemas.openxmlformats.org/officeDocument/2006/relationships/slide" Target="slides/slide57.xml"/><Relationship Id="rId68" Type="http://schemas.openxmlformats.org/officeDocument/2006/relationships/slide" Target="slides/slide62.xml"/><Relationship Id="rId84" Type="http://schemas.openxmlformats.org/officeDocument/2006/relationships/slide" Target="slides/slide78.xml"/><Relationship Id="rId89" Type="http://schemas.openxmlformats.org/officeDocument/2006/relationships/slide" Target="slides/slide83.xml"/><Relationship Id="rId112" Type="http://schemas.openxmlformats.org/officeDocument/2006/relationships/viewProps" Target="viewProps.xml"/><Relationship Id="rId16" Type="http://schemas.openxmlformats.org/officeDocument/2006/relationships/slide" Target="slides/slide10.xml"/><Relationship Id="rId107" Type="http://schemas.openxmlformats.org/officeDocument/2006/relationships/slide" Target="slides/slide101.xml"/><Relationship Id="rId11" Type="http://schemas.openxmlformats.org/officeDocument/2006/relationships/slide" Target="slides/slide5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53" Type="http://schemas.openxmlformats.org/officeDocument/2006/relationships/slide" Target="slides/slide47.xml"/><Relationship Id="rId58" Type="http://schemas.openxmlformats.org/officeDocument/2006/relationships/slide" Target="slides/slide52.xml"/><Relationship Id="rId74" Type="http://schemas.openxmlformats.org/officeDocument/2006/relationships/slide" Target="slides/slide68.xml"/><Relationship Id="rId79" Type="http://schemas.openxmlformats.org/officeDocument/2006/relationships/slide" Target="slides/slide73.xml"/><Relationship Id="rId102" Type="http://schemas.openxmlformats.org/officeDocument/2006/relationships/slide" Target="slides/slide96.xml"/><Relationship Id="rId5" Type="http://schemas.openxmlformats.org/officeDocument/2006/relationships/slideMaster" Target="slideMasters/slideMaster2.xml"/><Relationship Id="rId90" Type="http://schemas.openxmlformats.org/officeDocument/2006/relationships/slide" Target="slides/slide84.xml"/><Relationship Id="rId95" Type="http://schemas.openxmlformats.org/officeDocument/2006/relationships/slide" Target="slides/slide89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64" Type="http://schemas.openxmlformats.org/officeDocument/2006/relationships/slide" Target="slides/slide58.xml"/><Relationship Id="rId69" Type="http://schemas.openxmlformats.org/officeDocument/2006/relationships/slide" Target="slides/slide63.xml"/><Relationship Id="rId113" Type="http://schemas.openxmlformats.org/officeDocument/2006/relationships/theme" Target="theme/theme1.xml"/><Relationship Id="rId80" Type="http://schemas.openxmlformats.org/officeDocument/2006/relationships/slide" Target="slides/slide74.xml"/><Relationship Id="rId85" Type="http://schemas.openxmlformats.org/officeDocument/2006/relationships/slide" Target="slides/slide79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59" Type="http://schemas.openxmlformats.org/officeDocument/2006/relationships/slide" Target="slides/slide53.xml"/><Relationship Id="rId103" Type="http://schemas.openxmlformats.org/officeDocument/2006/relationships/slide" Target="slides/slide97.xml"/><Relationship Id="rId108" Type="http://schemas.openxmlformats.org/officeDocument/2006/relationships/slide" Target="slides/slide102.xml"/><Relationship Id="rId54" Type="http://schemas.openxmlformats.org/officeDocument/2006/relationships/slide" Target="slides/slide48.xml"/><Relationship Id="rId70" Type="http://schemas.openxmlformats.org/officeDocument/2006/relationships/slide" Target="slides/slide64.xml"/><Relationship Id="rId75" Type="http://schemas.openxmlformats.org/officeDocument/2006/relationships/slide" Target="slides/slide69.xml"/><Relationship Id="rId91" Type="http://schemas.openxmlformats.org/officeDocument/2006/relationships/slide" Target="slides/slide85.xml"/><Relationship Id="rId96" Type="http://schemas.openxmlformats.org/officeDocument/2006/relationships/slide" Target="slides/slide90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slide" Target="slides/slide51.xml"/><Relationship Id="rId106" Type="http://schemas.openxmlformats.org/officeDocument/2006/relationships/slide" Target="slides/slide100.xml"/><Relationship Id="rId114" Type="http://schemas.openxmlformats.org/officeDocument/2006/relationships/tableStyles" Target="tableStyles.xml"/><Relationship Id="rId10" Type="http://schemas.openxmlformats.org/officeDocument/2006/relationships/slide" Target="slides/slide4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slide" Target="slides/slide54.xml"/><Relationship Id="rId65" Type="http://schemas.openxmlformats.org/officeDocument/2006/relationships/slide" Target="slides/slide59.xml"/><Relationship Id="rId73" Type="http://schemas.openxmlformats.org/officeDocument/2006/relationships/slide" Target="slides/slide67.xml"/><Relationship Id="rId78" Type="http://schemas.openxmlformats.org/officeDocument/2006/relationships/slide" Target="slides/slide72.xml"/><Relationship Id="rId81" Type="http://schemas.openxmlformats.org/officeDocument/2006/relationships/slide" Target="slides/slide75.xml"/><Relationship Id="rId86" Type="http://schemas.openxmlformats.org/officeDocument/2006/relationships/slide" Target="slides/slide80.xml"/><Relationship Id="rId94" Type="http://schemas.openxmlformats.org/officeDocument/2006/relationships/slide" Target="slides/slide88.xml"/><Relationship Id="rId99" Type="http://schemas.openxmlformats.org/officeDocument/2006/relationships/slide" Target="slides/slide93.xml"/><Relationship Id="rId101" Type="http://schemas.openxmlformats.org/officeDocument/2006/relationships/slide" Target="slides/slide9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9" Type="http://schemas.openxmlformats.org/officeDocument/2006/relationships/slide" Target="slides/slide33.xml"/><Relationship Id="rId109" Type="http://schemas.openxmlformats.org/officeDocument/2006/relationships/slide" Target="slides/slide103.xml"/><Relationship Id="rId34" Type="http://schemas.openxmlformats.org/officeDocument/2006/relationships/slide" Target="slides/slide28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76" Type="http://schemas.openxmlformats.org/officeDocument/2006/relationships/slide" Target="slides/slide70.xml"/><Relationship Id="rId97" Type="http://schemas.openxmlformats.org/officeDocument/2006/relationships/slide" Target="slides/slide91.xml"/><Relationship Id="rId104" Type="http://schemas.openxmlformats.org/officeDocument/2006/relationships/slide" Target="slides/slide98.xml"/><Relationship Id="rId7" Type="http://schemas.openxmlformats.org/officeDocument/2006/relationships/slide" Target="slides/slide1.xml"/><Relationship Id="rId71" Type="http://schemas.openxmlformats.org/officeDocument/2006/relationships/slide" Target="slides/slide65.xml"/><Relationship Id="rId92" Type="http://schemas.openxmlformats.org/officeDocument/2006/relationships/slide" Target="slides/slide86.xml"/><Relationship Id="rId2" Type="http://schemas.openxmlformats.org/officeDocument/2006/relationships/customXml" Target="../customXml/item2.xml"/><Relationship Id="rId29" Type="http://schemas.openxmlformats.org/officeDocument/2006/relationships/slide" Target="slides/slide23.xml"/><Relationship Id="rId24" Type="http://schemas.openxmlformats.org/officeDocument/2006/relationships/slide" Target="slides/slide18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66" Type="http://schemas.openxmlformats.org/officeDocument/2006/relationships/slide" Target="slides/slide60.xml"/><Relationship Id="rId87" Type="http://schemas.openxmlformats.org/officeDocument/2006/relationships/slide" Target="slides/slide81.xml"/><Relationship Id="rId110" Type="http://schemas.openxmlformats.org/officeDocument/2006/relationships/notesMaster" Target="notesMasters/notesMaster1.xml"/><Relationship Id="rId115" Type="http://schemas.microsoft.com/office/2015/10/relationships/revisionInfo" Target="revisionInfo.xml"/><Relationship Id="rId61" Type="http://schemas.openxmlformats.org/officeDocument/2006/relationships/slide" Target="slides/slide55.xml"/><Relationship Id="rId82" Type="http://schemas.openxmlformats.org/officeDocument/2006/relationships/slide" Target="slides/slide76.xml"/><Relationship Id="rId19" Type="http://schemas.openxmlformats.org/officeDocument/2006/relationships/slide" Target="slides/slide13.xml"/><Relationship Id="rId14" Type="http://schemas.openxmlformats.org/officeDocument/2006/relationships/slide" Target="slides/slide8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56" Type="http://schemas.openxmlformats.org/officeDocument/2006/relationships/slide" Target="slides/slide50.xml"/><Relationship Id="rId77" Type="http://schemas.openxmlformats.org/officeDocument/2006/relationships/slide" Target="slides/slide71.xml"/><Relationship Id="rId100" Type="http://schemas.openxmlformats.org/officeDocument/2006/relationships/slide" Target="slides/slide94.xml"/><Relationship Id="rId105" Type="http://schemas.openxmlformats.org/officeDocument/2006/relationships/slide" Target="slides/slide99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72" Type="http://schemas.openxmlformats.org/officeDocument/2006/relationships/slide" Target="slides/slide66.xml"/><Relationship Id="rId93" Type="http://schemas.openxmlformats.org/officeDocument/2006/relationships/slide" Target="slides/slide87.xml"/><Relationship Id="rId98" Type="http://schemas.openxmlformats.org/officeDocument/2006/relationships/slide" Target="slides/slide92.xml"/><Relationship Id="rId3" Type="http://schemas.openxmlformats.org/officeDocument/2006/relationships/customXml" Target="../customXml/item3.xml"/><Relationship Id="rId25" Type="http://schemas.openxmlformats.org/officeDocument/2006/relationships/slide" Target="slides/slide19.xml"/><Relationship Id="rId46" Type="http://schemas.openxmlformats.org/officeDocument/2006/relationships/slide" Target="slides/slide40.xml"/><Relationship Id="rId67" Type="http://schemas.openxmlformats.org/officeDocument/2006/relationships/slide" Target="slides/slide61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62" Type="http://schemas.openxmlformats.org/officeDocument/2006/relationships/slide" Target="slides/slide56.xml"/><Relationship Id="rId83" Type="http://schemas.openxmlformats.org/officeDocument/2006/relationships/slide" Target="slides/slide77.xml"/><Relationship Id="rId88" Type="http://schemas.openxmlformats.org/officeDocument/2006/relationships/slide" Target="slides/slide82.xml"/><Relationship Id="rId11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65A6C9-D9A2-A841-A6B6-ACB92C16F8D1}" type="datetimeFigureOut">
              <a:rPr lang="en-US" smtClean="0"/>
              <a:t>11/20/2023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80A5A0-1BFA-034A-80D9-64EEB02F234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24307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A6A23F-6484-4847-81B1-D8403A57520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48507" y="534389"/>
            <a:ext cx="7362092" cy="2387600"/>
          </a:xfrm>
        </p:spPr>
        <p:txBody>
          <a:bodyPr anchor="b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Place Title Here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7B3EE44-FD61-A048-A349-8C05BD64C32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48507" y="3322292"/>
            <a:ext cx="7362092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9CA1AA-1A83-C944-9F7C-4CF22263D9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38380"/>
            <a:ext cx="7315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39E2D0-D75A-5E46-91FB-1719012E88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5D75D45-ECC0-BE49-BEE9-DCEB92F451F1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9" name="Graphic 7">
            <a:extLst>
              <a:ext uri="{FF2B5EF4-FFF2-40B4-BE49-F238E27FC236}">
                <a16:creationId xmlns:a16="http://schemas.microsoft.com/office/drawing/2014/main" id="{B75B6029-EB46-0140-B18D-6AC10AF9308E}"/>
              </a:ext>
            </a:extLst>
          </p:cNvPr>
          <p:cNvGrpSpPr/>
          <p:nvPr/>
        </p:nvGrpSpPr>
        <p:grpSpPr>
          <a:xfrm flipH="1">
            <a:off x="836409" y="1085239"/>
            <a:ext cx="8547890" cy="4927122"/>
            <a:chOff x="739536" y="-236417"/>
            <a:chExt cx="8547890" cy="4927122"/>
          </a:xfrm>
          <a:gradFill flip="none" rotWithShape="1">
            <a:gsLst>
              <a:gs pos="49000">
                <a:schemeClr val="accent3">
                  <a:lumMod val="40000"/>
                  <a:lumOff val="60000"/>
                </a:schemeClr>
              </a:gs>
              <a:gs pos="0">
                <a:schemeClr val="accent3">
                  <a:lumMod val="75000"/>
                </a:schemeClr>
              </a:gs>
              <a:gs pos="97000">
                <a:schemeClr val="accent3">
                  <a:lumMod val="70000"/>
                </a:schemeClr>
              </a:gs>
            </a:gsLst>
            <a:path path="circle">
              <a:fillToRect l="100000" b="100000"/>
            </a:path>
            <a:tileRect t="-100000" r="-100000"/>
          </a:gradFill>
        </p:grpSpPr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566FE64B-E7BF-CD48-8509-1650702138A4}"/>
                </a:ext>
              </a:extLst>
            </p:cNvPr>
            <p:cNvSpPr/>
            <p:nvPr/>
          </p:nvSpPr>
          <p:spPr>
            <a:xfrm>
              <a:off x="1056037" y="-236417"/>
              <a:ext cx="8231389" cy="3547803"/>
            </a:xfrm>
            <a:custGeom>
              <a:avLst/>
              <a:gdLst>
                <a:gd name="connsiteX0" fmla="*/ 4033822 w 4093143"/>
                <a:gd name="connsiteY0" fmla="*/ 617172 h 3547802"/>
                <a:gd name="connsiteX1" fmla="*/ 3723479 w 4093143"/>
                <a:gd name="connsiteY1" fmla="*/ 222371 h 3547802"/>
                <a:gd name="connsiteX2" fmla="*/ 3256774 w 4093143"/>
                <a:gd name="connsiteY2" fmla="*/ 5825 h 3547802"/>
                <a:gd name="connsiteX3" fmla="*/ 2532136 w 4093143"/>
                <a:gd name="connsiteY3" fmla="*/ 7989 h 3547802"/>
                <a:gd name="connsiteX4" fmla="*/ 1579235 w 4093143"/>
                <a:gd name="connsiteY4" fmla="*/ 9287 h 3547802"/>
                <a:gd name="connsiteX5" fmla="*/ 856763 w 4093143"/>
                <a:gd name="connsiteY5" fmla="*/ 74185 h 3547802"/>
                <a:gd name="connsiteX6" fmla="*/ 617238 w 4093143"/>
                <a:gd name="connsiteY6" fmla="*/ 136488 h 3547802"/>
                <a:gd name="connsiteX7" fmla="*/ 341114 w 4093143"/>
                <a:gd name="connsiteY7" fmla="*/ 309552 h 3547802"/>
                <a:gd name="connsiteX8" fmla="*/ 178471 w 4093143"/>
                <a:gd name="connsiteY8" fmla="*/ 535400 h 3547802"/>
                <a:gd name="connsiteX9" fmla="*/ 37485 w 4093143"/>
                <a:gd name="connsiteY9" fmla="*/ 1079685 h 3547802"/>
                <a:gd name="connsiteX10" fmla="*/ 1534 w 4093143"/>
                <a:gd name="connsiteY10" fmla="*/ 1925100 h 3547802"/>
                <a:gd name="connsiteX11" fmla="*/ 16911 w 4093143"/>
                <a:gd name="connsiteY11" fmla="*/ 2447319 h 3547802"/>
                <a:gd name="connsiteX12" fmla="*/ 137756 w 4093143"/>
                <a:gd name="connsiteY12" fmla="*/ 2974298 h 3547802"/>
                <a:gd name="connsiteX13" fmla="*/ 313609 w 4093143"/>
                <a:gd name="connsiteY13" fmla="*/ 3183056 h 3547802"/>
                <a:gd name="connsiteX14" fmla="*/ 879503 w 4093143"/>
                <a:gd name="connsiteY14" fmla="*/ 3502358 h 3547802"/>
                <a:gd name="connsiteX15" fmla="*/ 1828289 w 4093143"/>
                <a:gd name="connsiteY15" fmla="*/ 3558604 h 3547802"/>
                <a:gd name="connsiteX16" fmla="*/ 2552494 w 4093143"/>
                <a:gd name="connsiteY16" fmla="*/ 3553628 h 3547802"/>
                <a:gd name="connsiteX17" fmla="*/ 3143292 w 4093143"/>
                <a:gd name="connsiteY17" fmla="*/ 3505603 h 3547802"/>
                <a:gd name="connsiteX18" fmla="*/ 3680165 w 4093143"/>
                <a:gd name="connsiteY18" fmla="*/ 3327997 h 3547802"/>
                <a:gd name="connsiteX19" fmla="*/ 4029057 w 4093143"/>
                <a:gd name="connsiteY19" fmla="*/ 2773328 h 3547802"/>
                <a:gd name="connsiteX20" fmla="*/ 4108105 w 4093143"/>
                <a:gd name="connsiteY20" fmla="*/ 2138834 h 3547802"/>
                <a:gd name="connsiteX21" fmla="*/ 4076486 w 4093143"/>
                <a:gd name="connsiteY21" fmla="*/ 1018896 h 3547802"/>
                <a:gd name="connsiteX22" fmla="*/ 4033822 w 4093143"/>
                <a:gd name="connsiteY22" fmla="*/ 617172 h 3547802"/>
                <a:gd name="connsiteX23" fmla="*/ 3966469 w 4093143"/>
                <a:gd name="connsiteY23" fmla="*/ 2703886 h 3547802"/>
                <a:gd name="connsiteX24" fmla="*/ 3760512 w 4093143"/>
                <a:gd name="connsiteY24" fmla="*/ 3156664 h 3547802"/>
                <a:gd name="connsiteX25" fmla="*/ 3639667 w 4093143"/>
                <a:gd name="connsiteY25" fmla="*/ 3264828 h 3547802"/>
                <a:gd name="connsiteX26" fmla="*/ 3277998 w 4093143"/>
                <a:gd name="connsiteY26" fmla="*/ 3411067 h 3547802"/>
                <a:gd name="connsiteX27" fmla="*/ 2513295 w 4093143"/>
                <a:gd name="connsiteY27" fmla="*/ 3484403 h 3547802"/>
                <a:gd name="connsiteX28" fmla="*/ 1786275 w 4093143"/>
                <a:gd name="connsiteY28" fmla="*/ 3490676 h 3547802"/>
                <a:gd name="connsiteX29" fmla="*/ 981073 w 4093143"/>
                <a:gd name="connsiteY29" fmla="*/ 3451953 h 3547802"/>
                <a:gd name="connsiteX30" fmla="*/ 602945 w 4093143"/>
                <a:gd name="connsiteY30" fmla="*/ 3342058 h 3547802"/>
                <a:gd name="connsiteX31" fmla="*/ 396122 w 4093143"/>
                <a:gd name="connsiteY31" fmla="*/ 3189546 h 3547802"/>
                <a:gd name="connsiteX32" fmla="*/ 201210 w 4093143"/>
                <a:gd name="connsiteY32" fmla="*/ 2956992 h 3547802"/>
                <a:gd name="connsiteX33" fmla="*/ 91194 w 4093143"/>
                <a:gd name="connsiteY33" fmla="*/ 2500753 h 3547802"/>
                <a:gd name="connsiteX34" fmla="*/ 111768 w 4093143"/>
                <a:gd name="connsiteY34" fmla="*/ 1103048 h 3547802"/>
                <a:gd name="connsiteX35" fmla="*/ 228498 w 4093143"/>
                <a:gd name="connsiteY35" fmla="*/ 599433 h 3547802"/>
                <a:gd name="connsiteX36" fmla="*/ 371000 w 4093143"/>
                <a:gd name="connsiteY36" fmla="*/ 385267 h 3547802"/>
                <a:gd name="connsiteX37" fmla="*/ 736351 w 4093143"/>
                <a:gd name="connsiteY37" fmla="*/ 184297 h 3547802"/>
                <a:gd name="connsiteX38" fmla="*/ 1099969 w 4093143"/>
                <a:gd name="connsiteY38" fmla="*/ 104255 h 3547802"/>
                <a:gd name="connsiteX39" fmla="*/ 1435001 w 4093143"/>
                <a:gd name="connsiteY39" fmla="*/ 92357 h 3547802"/>
                <a:gd name="connsiteX40" fmla="*/ 2171333 w 4093143"/>
                <a:gd name="connsiteY40" fmla="*/ 90410 h 3547802"/>
                <a:gd name="connsiteX41" fmla="*/ 3002523 w 4093143"/>
                <a:gd name="connsiteY41" fmla="*/ 72455 h 3547802"/>
                <a:gd name="connsiteX42" fmla="*/ 3439991 w 4093143"/>
                <a:gd name="connsiteY42" fmla="*/ 129998 h 3547802"/>
                <a:gd name="connsiteX43" fmla="*/ 3719148 w 4093143"/>
                <a:gd name="connsiteY43" fmla="*/ 315176 h 3547802"/>
                <a:gd name="connsiteX44" fmla="*/ 3935716 w 4093143"/>
                <a:gd name="connsiteY44" fmla="*/ 584290 h 3547802"/>
                <a:gd name="connsiteX45" fmla="*/ 4005668 w 4093143"/>
                <a:gd name="connsiteY45" fmla="*/ 1135498 h 3547802"/>
                <a:gd name="connsiteX46" fmla="*/ 4031223 w 4093143"/>
                <a:gd name="connsiteY46" fmla="*/ 2031751 h 3547802"/>
                <a:gd name="connsiteX47" fmla="*/ 3966469 w 4093143"/>
                <a:gd name="connsiteY47" fmla="*/ 2703886 h 3547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4093143" h="3547802">
                  <a:moveTo>
                    <a:pt x="4033822" y="617172"/>
                  </a:moveTo>
                  <a:cubicBezTo>
                    <a:pt x="3968851" y="460550"/>
                    <a:pt x="3868580" y="314311"/>
                    <a:pt x="3723479" y="222371"/>
                  </a:cubicBezTo>
                  <a:cubicBezTo>
                    <a:pt x="3593105" y="107933"/>
                    <a:pt x="3432411" y="21401"/>
                    <a:pt x="3256774" y="5825"/>
                  </a:cubicBezTo>
                  <a:cubicBezTo>
                    <a:pt x="3015300" y="-3910"/>
                    <a:pt x="2773610" y="-232"/>
                    <a:pt x="2532136" y="7989"/>
                  </a:cubicBezTo>
                  <a:cubicBezTo>
                    <a:pt x="2214431" y="15993"/>
                    <a:pt x="1896291" y="-3693"/>
                    <a:pt x="1579235" y="9287"/>
                  </a:cubicBezTo>
                  <a:cubicBezTo>
                    <a:pt x="1338411" y="27891"/>
                    <a:pt x="1089141" y="-4991"/>
                    <a:pt x="856763" y="74185"/>
                  </a:cubicBezTo>
                  <a:cubicBezTo>
                    <a:pt x="777066" y="95818"/>
                    <a:pt x="694553" y="107716"/>
                    <a:pt x="617238" y="136488"/>
                  </a:cubicBezTo>
                  <a:cubicBezTo>
                    <a:pt x="513935" y="174995"/>
                    <a:pt x="429690" y="247898"/>
                    <a:pt x="341114" y="309552"/>
                  </a:cubicBezTo>
                  <a:cubicBezTo>
                    <a:pt x="261633" y="364283"/>
                    <a:pt x="222434" y="454060"/>
                    <a:pt x="178471" y="535400"/>
                  </a:cubicBezTo>
                  <a:cubicBezTo>
                    <a:pt x="77983" y="698512"/>
                    <a:pt x="70186" y="895805"/>
                    <a:pt x="37485" y="1079685"/>
                  </a:cubicBezTo>
                  <a:cubicBezTo>
                    <a:pt x="31421" y="1361562"/>
                    <a:pt x="-8211" y="1642574"/>
                    <a:pt x="1534" y="1925100"/>
                  </a:cubicBezTo>
                  <a:cubicBezTo>
                    <a:pt x="6732" y="2098164"/>
                    <a:pt x="-8861" y="2274256"/>
                    <a:pt x="16911" y="2447319"/>
                  </a:cubicBezTo>
                  <a:cubicBezTo>
                    <a:pt x="40733" y="2625359"/>
                    <a:pt x="42033" y="2815080"/>
                    <a:pt x="137756" y="2974298"/>
                  </a:cubicBezTo>
                  <a:cubicBezTo>
                    <a:pt x="179337" y="3056936"/>
                    <a:pt x="249505" y="3118590"/>
                    <a:pt x="313609" y="3183056"/>
                  </a:cubicBezTo>
                  <a:cubicBezTo>
                    <a:pt x="457411" y="3349846"/>
                    <a:pt x="658603" y="3474452"/>
                    <a:pt x="879503" y="3502358"/>
                  </a:cubicBezTo>
                  <a:cubicBezTo>
                    <a:pt x="1192228" y="3560983"/>
                    <a:pt x="1511882" y="3551681"/>
                    <a:pt x="1828289" y="3558604"/>
                  </a:cubicBezTo>
                  <a:cubicBezTo>
                    <a:pt x="2069763" y="3546489"/>
                    <a:pt x="2311670" y="3584131"/>
                    <a:pt x="2552494" y="3553628"/>
                  </a:cubicBezTo>
                  <a:cubicBezTo>
                    <a:pt x="2750004" y="3544542"/>
                    <a:pt x="2947948" y="3538918"/>
                    <a:pt x="3143292" y="3505603"/>
                  </a:cubicBezTo>
                  <a:cubicBezTo>
                    <a:pt x="3333440" y="3489162"/>
                    <a:pt x="3513625" y="3417557"/>
                    <a:pt x="3680165" y="3327997"/>
                  </a:cubicBezTo>
                  <a:cubicBezTo>
                    <a:pt x="3875077" y="3206419"/>
                    <a:pt x="3957806" y="2979706"/>
                    <a:pt x="4029057" y="2773328"/>
                  </a:cubicBezTo>
                  <a:cubicBezTo>
                    <a:pt x="4075017" y="2564731"/>
                    <a:pt x="4101480" y="2352321"/>
                    <a:pt x="4108105" y="2138834"/>
                  </a:cubicBezTo>
                  <a:cubicBezTo>
                    <a:pt x="4086448" y="1765882"/>
                    <a:pt x="4100092" y="1391632"/>
                    <a:pt x="4076486" y="1018896"/>
                  </a:cubicBezTo>
                  <a:cubicBezTo>
                    <a:pt x="4069122" y="884556"/>
                    <a:pt x="4073021" y="746970"/>
                    <a:pt x="4033822" y="617172"/>
                  </a:cubicBezTo>
                  <a:close/>
                  <a:moveTo>
                    <a:pt x="3966469" y="2703886"/>
                  </a:moveTo>
                  <a:cubicBezTo>
                    <a:pt x="3930735" y="2867431"/>
                    <a:pt x="3848006" y="3015617"/>
                    <a:pt x="3760512" y="3156664"/>
                  </a:cubicBezTo>
                  <a:cubicBezTo>
                    <a:pt x="3729174" y="3201592"/>
                    <a:pt x="3687802" y="3238623"/>
                    <a:pt x="3639667" y="3264828"/>
                  </a:cubicBezTo>
                  <a:cubicBezTo>
                    <a:pt x="3525990" y="3329076"/>
                    <a:pt x="3404408" y="3378237"/>
                    <a:pt x="3277998" y="3411067"/>
                  </a:cubicBezTo>
                  <a:cubicBezTo>
                    <a:pt x="3026129" y="3461688"/>
                    <a:pt x="2769062" y="3473586"/>
                    <a:pt x="2513295" y="3484403"/>
                  </a:cubicBezTo>
                  <a:cubicBezTo>
                    <a:pt x="2271388" y="3513607"/>
                    <a:pt x="2028615" y="3477048"/>
                    <a:pt x="1786275" y="3490676"/>
                  </a:cubicBezTo>
                  <a:cubicBezTo>
                    <a:pt x="1517946" y="3483754"/>
                    <a:pt x="1247019" y="3493921"/>
                    <a:pt x="981073" y="3451953"/>
                  </a:cubicBezTo>
                  <a:cubicBezTo>
                    <a:pt x="855247" y="3415610"/>
                    <a:pt x="715127" y="3416692"/>
                    <a:pt x="602945" y="3342058"/>
                  </a:cubicBezTo>
                  <a:cubicBezTo>
                    <a:pt x="531044" y="3295547"/>
                    <a:pt x="455029" y="3252282"/>
                    <a:pt x="396122" y="3189546"/>
                  </a:cubicBezTo>
                  <a:cubicBezTo>
                    <a:pt x="327903" y="3114912"/>
                    <a:pt x="248422" y="3048066"/>
                    <a:pt x="201210" y="2956992"/>
                  </a:cubicBezTo>
                  <a:cubicBezTo>
                    <a:pt x="119564" y="2818974"/>
                    <a:pt x="110685" y="2655645"/>
                    <a:pt x="91194" y="2500753"/>
                  </a:cubicBezTo>
                  <a:cubicBezTo>
                    <a:pt x="43332" y="2034347"/>
                    <a:pt x="71053" y="1566642"/>
                    <a:pt x="111768" y="1103048"/>
                  </a:cubicBezTo>
                  <a:cubicBezTo>
                    <a:pt x="153132" y="935826"/>
                    <a:pt x="133424" y="750215"/>
                    <a:pt x="228498" y="599433"/>
                  </a:cubicBezTo>
                  <a:cubicBezTo>
                    <a:pt x="271812" y="525449"/>
                    <a:pt x="300832" y="438917"/>
                    <a:pt x="371000" y="385267"/>
                  </a:cubicBezTo>
                  <a:cubicBezTo>
                    <a:pt x="482533" y="302629"/>
                    <a:pt x="598180" y="216097"/>
                    <a:pt x="736351" y="184297"/>
                  </a:cubicBezTo>
                  <a:cubicBezTo>
                    <a:pt x="857413" y="157905"/>
                    <a:pt x="974576" y="113125"/>
                    <a:pt x="1099969" y="104255"/>
                  </a:cubicBezTo>
                  <a:cubicBezTo>
                    <a:pt x="1212802" y="92790"/>
                    <a:pt x="1323685" y="98631"/>
                    <a:pt x="1435001" y="92357"/>
                  </a:cubicBezTo>
                  <a:cubicBezTo>
                    <a:pt x="1680156" y="80675"/>
                    <a:pt x="1925961" y="63585"/>
                    <a:pt x="2171333" y="90410"/>
                  </a:cubicBezTo>
                  <a:cubicBezTo>
                    <a:pt x="2448541" y="94520"/>
                    <a:pt x="2725315" y="57961"/>
                    <a:pt x="3002523" y="72455"/>
                  </a:cubicBezTo>
                  <a:cubicBezTo>
                    <a:pt x="3149140" y="83055"/>
                    <a:pt x="3301821" y="72455"/>
                    <a:pt x="3439991" y="129998"/>
                  </a:cubicBezTo>
                  <a:cubicBezTo>
                    <a:pt x="3546543" y="168938"/>
                    <a:pt x="3627323" y="251575"/>
                    <a:pt x="3719148" y="315176"/>
                  </a:cubicBezTo>
                  <a:cubicBezTo>
                    <a:pt x="3815088" y="381589"/>
                    <a:pt x="3882007" y="481966"/>
                    <a:pt x="3935716" y="584290"/>
                  </a:cubicBezTo>
                  <a:cubicBezTo>
                    <a:pt x="4000687" y="760166"/>
                    <a:pt x="4000687" y="950320"/>
                    <a:pt x="4005668" y="1135498"/>
                  </a:cubicBezTo>
                  <a:cubicBezTo>
                    <a:pt x="4027325" y="1433816"/>
                    <a:pt x="4018879" y="1733000"/>
                    <a:pt x="4031223" y="2031751"/>
                  </a:cubicBezTo>
                  <a:cubicBezTo>
                    <a:pt x="4040319" y="2257382"/>
                    <a:pt x="4006534" y="2481932"/>
                    <a:pt x="3966469" y="2703886"/>
                  </a:cubicBezTo>
                  <a:close/>
                </a:path>
              </a:pathLst>
            </a:custGeom>
            <a:grpFill/>
            <a:ln w="2165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7336A273-B22F-9C48-8EC1-48ACC3DA906A}"/>
                </a:ext>
              </a:extLst>
            </p:cNvPr>
            <p:cNvSpPr/>
            <p:nvPr/>
          </p:nvSpPr>
          <p:spPr>
            <a:xfrm>
              <a:off x="1167536" y="3222208"/>
              <a:ext cx="628048" cy="584090"/>
            </a:xfrm>
            <a:custGeom>
              <a:avLst/>
              <a:gdLst>
                <a:gd name="connsiteX0" fmla="*/ 224632 w 628048"/>
                <a:gd name="connsiteY0" fmla="*/ 10023 h 584089"/>
                <a:gd name="connsiteX1" fmla="*/ 33835 w 628048"/>
                <a:gd name="connsiteY1" fmla="*/ 145662 h 584089"/>
                <a:gd name="connsiteX2" fmla="*/ 11095 w 628048"/>
                <a:gd name="connsiteY2" fmla="*/ 401364 h 584089"/>
                <a:gd name="connsiteX3" fmla="*/ 263614 w 628048"/>
                <a:gd name="connsiteY3" fmla="*/ 586541 h 584089"/>
                <a:gd name="connsiteX4" fmla="*/ 622251 w 628048"/>
                <a:gd name="connsiteY4" fmla="*/ 183952 h 584089"/>
                <a:gd name="connsiteX5" fmla="*/ 224632 w 628048"/>
                <a:gd name="connsiteY5" fmla="*/ 10023 h 584089"/>
                <a:gd name="connsiteX6" fmla="*/ 561829 w 628048"/>
                <a:gd name="connsiteY6" fmla="*/ 301203 h 584089"/>
                <a:gd name="connsiteX7" fmla="*/ 179152 w 628048"/>
                <a:gd name="connsiteY7" fmla="*/ 488544 h 584089"/>
                <a:gd name="connsiteX8" fmla="*/ 228313 w 628048"/>
                <a:gd name="connsiteY8" fmla="*/ 82710 h 584089"/>
                <a:gd name="connsiteX9" fmla="*/ 561829 w 628048"/>
                <a:gd name="connsiteY9" fmla="*/ 302284 h 5840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28048" h="584089">
                  <a:moveTo>
                    <a:pt x="224632" y="10023"/>
                  </a:moveTo>
                  <a:cubicBezTo>
                    <a:pt x="147100" y="26248"/>
                    <a:pt x="65021" y="68649"/>
                    <a:pt x="33835" y="145662"/>
                  </a:cubicBezTo>
                  <a:cubicBezTo>
                    <a:pt x="-1382" y="226157"/>
                    <a:pt x="-9365" y="315927"/>
                    <a:pt x="11095" y="401364"/>
                  </a:cubicBezTo>
                  <a:cubicBezTo>
                    <a:pt x="44663" y="510826"/>
                    <a:pt x="162693" y="557986"/>
                    <a:pt x="263614" y="586541"/>
                  </a:cubicBezTo>
                  <a:cubicBezTo>
                    <a:pt x="483431" y="642354"/>
                    <a:pt x="706063" y="396172"/>
                    <a:pt x="622251" y="183952"/>
                  </a:cubicBezTo>
                  <a:cubicBezTo>
                    <a:pt x="556631" y="38146"/>
                    <a:pt x="375580" y="-26536"/>
                    <a:pt x="224632" y="10023"/>
                  </a:cubicBezTo>
                  <a:close/>
                  <a:moveTo>
                    <a:pt x="561829" y="301203"/>
                  </a:moveTo>
                  <a:cubicBezTo>
                    <a:pt x="552083" y="480540"/>
                    <a:pt x="326852" y="586541"/>
                    <a:pt x="179152" y="488544"/>
                  </a:cubicBezTo>
                  <a:cubicBezTo>
                    <a:pt x="1999" y="416074"/>
                    <a:pt x="57008" y="127274"/>
                    <a:pt x="228313" y="82710"/>
                  </a:cubicBezTo>
                  <a:cubicBezTo>
                    <a:pt x="368650" y="34252"/>
                    <a:pt x="590199" y="128356"/>
                    <a:pt x="561829" y="302284"/>
                  </a:cubicBezTo>
                  <a:close/>
                </a:path>
              </a:pathLst>
            </a:custGeom>
            <a:grpFill/>
            <a:ln w="2165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3AB1E0EB-78AC-6647-AAEA-070394434595}"/>
                </a:ext>
              </a:extLst>
            </p:cNvPr>
            <p:cNvSpPr/>
            <p:nvPr/>
          </p:nvSpPr>
          <p:spPr>
            <a:xfrm>
              <a:off x="1055606" y="3862236"/>
              <a:ext cx="411480" cy="411026"/>
            </a:xfrm>
            <a:custGeom>
              <a:avLst/>
              <a:gdLst>
                <a:gd name="connsiteX0" fmla="*/ 145765 w 411480"/>
                <a:gd name="connsiteY0" fmla="*/ 7735 h 411025"/>
                <a:gd name="connsiteX1" fmla="*/ 2830 w 411480"/>
                <a:gd name="connsiteY1" fmla="*/ 174525 h 411025"/>
                <a:gd name="connsiteX2" fmla="*/ 181932 w 411480"/>
                <a:gd name="connsiteY2" fmla="*/ 412488 h 411025"/>
                <a:gd name="connsiteX3" fmla="*/ 414310 w 411480"/>
                <a:gd name="connsiteY3" fmla="*/ 196158 h 411025"/>
                <a:gd name="connsiteX4" fmla="*/ 145765 w 411480"/>
                <a:gd name="connsiteY4" fmla="*/ 7735 h 411025"/>
                <a:gd name="connsiteX5" fmla="*/ 346524 w 411480"/>
                <a:gd name="connsiteY5" fmla="*/ 236828 h 411025"/>
                <a:gd name="connsiteX6" fmla="*/ 123459 w 411480"/>
                <a:gd name="connsiteY6" fmla="*/ 316005 h 411025"/>
                <a:gd name="connsiteX7" fmla="*/ 169371 w 411480"/>
                <a:gd name="connsiteY7" fmla="*/ 76095 h 411025"/>
                <a:gd name="connsiteX8" fmla="*/ 346524 w 411480"/>
                <a:gd name="connsiteY8" fmla="*/ 236828 h 411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11480" h="411025">
                  <a:moveTo>
                    <a:pt x="145765" y="7735"/>
                  </a:moveTo>
                  <a:cubicBezTo>
                    <a:pt x="74297" y="33911"/>
                    <a:pt x="7594" y="94267"/>
                    <a:pt x="2830" y="174525"/>
                  </a:cubicBezTo>
                  <a:cubicBezTo>
                    <a:pt x="-17744" y="285286"/>
                    <a:pt x="77113" y="390855"/>
                    <a:pt x="181932" y="412488"/>
                  </a:cubicBezTo>
                  <a:cubicBezTo>
                    <a:pt x="305809" y="437365"/>
                    <a:pt x="417775" y="313842"/>
                    <a:pt x="414310" y="196158"/>
                  </a:cubicBezTo>
                  <a:cubicBezTo>
                    <a:pt x="383990" y="83883"/>
                    <a:pt x="269426" y="-31204"/>
                    <a:pt x="145765" y="7735"/>
                  </a:cubicBezTo>
                  <a:close/>
                  <a:moveTo>
                    <a:pt x="346524" y="236828"/>
                  </a:moveTo>
                  <a:cubicBezTo>
                    <a:pt x="332664" y="334393"/>
                    <a:pt x="194926" y="388259"/>
                    <a:pt x="123459" y="316005"/>
                  </a:cubicBezTo>
                  <a:cubicBezTo>
                    <a:pt x="42462" y="253053"/>
                    <a:pt x="70832" y="104434"/>
                    <a:pt x="169371" y="76095"/>
                  </a:cubicBezTo>
                  <a:cubicBezTo>
                    <a:pt x="261629" y="55111"/>
                    <a:pt x="355403" y="144888"/>
                    <a:pt x="346524" y="236828"/>
                  </a:cubicBezTo>
                  <a:close/>
                </a:path>
              </a:pathLst>
            </a:custGeom>
            <a:grpFill/>
            <a:ln w="2165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ACAFDBBF-5B49-894A-9ED0-85DA2969C74F}"/>
                </a:ext>
              </a:extLst>
            </p:cNvPr>
            <p:cNvSpPr/>
            <p:nvPr userDrawn="1"/>
          </p:nvSpPr>
          <p:spPr>
            <a:xfrm>
              <a:off x="739536" y="4321372"/>
              <a:ext cx="369741" cy="369333"/>
            </a:xfrm>
            <a:custGeom>
              <a:avLst/>
              <a:gdLst>
                <a:gd name="connsiteX0" fmla="*/ 145765 w 411480"/>
                <a:gd name="connsiteY0" fmla="*/ 7735 h 411025"/>
                <a:gd name="connsiteX1" fmla="*/ 2830 w 411480"/>
                <a:gd name="connsiteY1" fmla="*/ 174525 h 411025"/>
                <a:gd name="connsiteX2" fmla="*/ 181932 w 411480"/>
                <a:gd name="connsiteY2" fmla="*/ 412488 h 411025"/>
                <a:gd name="connsiteX3" fmla="*/ 414310 w 411480"/>
                <a:gd name="connsiteY3" fmla="*/ 196158 h 411025"/>
                <a:gd name="connsiteX4" fmla="*/ 145765 w 411480"/>
                <a:gd name="connsiteY4" fmla="*/ 7735 h 411025"/>
                <a:gd name="connsiteX5" fmla="*/ 346524 w 411480"/>
                <a:gd name="connsiteY5" fmla="*/ 236828 h 411025"/>
                <a:gd name="connsiteX6" fmla="*/ 123459 w 411480"/>
                <a:gd name="connsiteY6" fmla="*/ 316005 h 411025"/>
                <a:gd name="connsiteX7" fmla="*/ 169371 w 411480"/>
                <a:gd name="connsiteY7" fmla="*/ 76095 h 411025"/>
                <a:gd name="connsiteX8" fmla="*/ 346524 w 411480"/>
                <a:gd name="connsiteY8" fmla="*/ 236828 h 411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11480" h="411025">
                  <a:moveTo>
                    <a:pt x="145765" y="7735"/>
                  </a:moveTo>
                  <a:cubicBezTo>
                    <a:pt x="74297" y="33911"/>
                    <a:pt x="7594" y="94267"/>
                    <a:pt x="2830" y="174525"/>
                  </a:cubicBezTo>
                  <a:cubicBezTo>
                    <a:pt x="-17744" y="285286"/>
                    <a:pt x="77113" y="390855"/>
                    <a:pt x="181932" y="412488"/>
                  </a:cubicBezTo>
                  <a:cubicBezTo>
                    <a:pt x="305809" y="437365"/>
                    <a:pt x="417775" y="313842"/>
                    <a:pt x="414310" y="196158"/>
                  </a:cubicBezTo>
                  <a:cubicBezTo>
                    <a:pt x="383990" y="83883"/>
                    <a:pt x="269426" y="-31204"/>
                    <a:pt x="145765" y="7735"/>
                  </a:cubicBezTo>
                  <a:close/>
                  <a:moveTo>
                    <a:pt x="346524" y="236828"/>
                  </a:moveTo>
                  <a:cubicBezTo>
                    <a:pt x="332664" y="334393"/>
                    <a:pt x="194926" y="388259"/>
                    <a:pt x="123459" y="316005"/>
                  </a:cubicBezTo>
                  <a:cubicBezTo>
                    <a:pt x="42462" y="253053"/>
                    <a:pt x="70832" y="104434"/>
                    <a:pt x="169371" y="76095"/>
                  </a:cubicBezTo>
                  <a:cubicBezTo>
                    <a:pt x="261629" y="55111"/>
                    <a:pt x="355403" y="144888"/>
                    <a:pt x="346524" y="236828"/>
                  </a:cubicBezTo>
                  <a:close/>
                </a:path>
              </a:pathLst>
            </a:custGeom>
            <a:grpFill/>
            <a:ln w="2165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CCC9B5D3-027D-954A-A88A-BF2C809F6625}"/>
              </a:ext>
            </a:extLst>
          </p:cNvPr>
          <p:cNvCxnSpPr>
            <a:cxnSpLocks/>
          </p:cNvCxnSpPr>
          <p:nvPr userDrawn="1"/>
        </p:nvCxnSpPr>
        <p:spPr>
          <a:xfrm>
            <a:off x="1248507" y="3108596"/>
            <a:ext cx="651326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93627549"/>
      </p:ext>
    </p:extLst>
  </p:cSld>
  <p:clrMapOvr>
    <a:masterClrMapping/>
  </p:clrMapOvr>
  <p:transition spd="slow" advClick="0" advTm="5000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AC7F0EA-60A5-9543-BAE5-49C3F7948E3B}"/>
              </a:ext>
            </a:extLst>
          </p:cNvPr>
          <p:cNvSpPr/>
          <p:nvPr userDrawn="1"/>
        </p:nvSpPr>
        <p:spPr>
          <a:xfrm>
            <a:off x="549442" y="365125"/>
            <a:ext cx="11093116" cy="5991225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28000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42E7FA1-71FD-8041-9767-3833714721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32D0401-B132-9743-A1BB-814C74A7499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45BE9A-D68F-9C40-9786-ABB468D80E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0"/>
            <a:ext cx="73152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301FED-CE62-0B47-A672-30D7EDCE6E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75D45-ECC0-BE49-BEE9-DCEB92F451F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1938478"/>
      </p:ext>
    </p:extLst>
  </p:cSld>
  <p:clrMapOvr>
    <a:masterClrMapping/>
  </p:clrMapOvr>
  <p:transition spd="slow" advClick="0" advTm="5000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5D4563F-17FD-264B-8E2D-523C57F7D6A8}"/>
              </a:ext>
            </a:extLst>
          </p:cNvPr>
          <p:cNvSpPr/>
          <p:nvPr userDrawn="1"/>
        </p:nvSpPr>
        <p:spPr>
          <a:xfrm>
            <a:off x="549442" y="365125"/>
            <a:ext cx="11093116" cy="5991225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28000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Vertical Title 1">
            <a:extLst>
              <a:ext uri="{FF2B5EF4-FFF2-40B4-BE49-F238E27FC236}">
                <a16:creationId xmlns:a16="http://schemas.microsoft.com/office/drawing/2014/main" id="{AC1191A2-AAFB-A641-B10E-6002C7EEBF2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9C03347-4C37-A241-AD22-0C2BA7829D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9531DB-82B7-F945-A89E-5CF64B21C6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0"/>
            <a:ext cx="7315200" cy="365125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507D7D-8815-D347-ABD2-988D9B0D90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75D45-ECC0-BE49-BEE9-DCEB92F451F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8611638"/>
      </p:ext>
    </p:extLst>
  </p:cSld>
  <p:clrMapOvr>
    <a:masterClrMapping/>
  </p:clrMapOvr>
  <p:transition spd="slow" advClick="0" advTm="5000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earbook Layout"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E8C8C753-ADBD-804D-9E20-4DB07924B009}"/>
              </a:ext>
            </a:extLst>
          </p:cNvPr>
          <p:cNvGrpSpPr/>
          <p:nvPr userDrawn="1"/>
        </p:nvGrpSpPr>
        <p:grpSpPr>
          <a:xfrm>
            <a:off x="238876" y="92384"/>
            <a:ext cx="11714247" cy="6673231"/>
            <a:chOff x="76700" y="-2"/>
            <a:chExt cx="12038600" cy="6858005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1F1A8E06-ED3E-E140-ACD9-DBC82FEAFAE2}"/>
                </a:ext>
              </a:extLst>
            </p:cNvPr>
            <p:cNvSpPr/>
            <p:nvPr userDrawn="1"/>
          </p:nvSpPr>
          <p:spPr>
            <a:xfrm rot="16200000">
              <a:off x="-342650" y="419348"/>
              <a:ext cx="6858000" cy="6019300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28000">
                  <a:schemeClr val="bg1">
                    <a:lumMod val="95000"/>
                  </a:schemeClr>
                </a:gs>
                <a:gs pos="100000">
                  <a:schemeClr val="bg1"/>
                </a:gs>
              </a:gsLst>
              <a:lin ang="16200000" scaled="1"/>
              <a:tileRect/>
            </a:gra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60FA4CC-D5BD-594A-A727-1F2E6A53EA60}"/>
                </a:ext>
              </a:extLst>
            </p:cNvPr>
            <p:cNvSpPr/>
            <p:nvPr userDrawn="1"/>
          </p:nvSpPr>
          <p:spPr>
            <a:xfrm rot="5400000">
              <a:off x="5676650" y="419352"/>
              <a:ext cx="6858000" cy="6019301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28000">
                  <a:schemeClr val="bg1">
                    <a:lumMod val="95000"/>
                  </a:schemeClr>
                </a:gs>
                <a:gs pos="100000">
                  <a:schemeClr val="bg1"/>
                </a:gs>
              </a:gsLst>
              <a:lin ang="16200000" scaled="1"/>
              <a:tileRect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0BBD7BC1-DD69-2743-A691-FAC010576B6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8538" y="365125"/>
            <a:ext cx="5257798" cy="717717"/>
          </a:xfrm>
        </p:spPr>
        <p:txBody>
          <a:bodyPr>
            <a:normAutofit/>
          </a:bodyPr>
          <a:lstStyle>
            <a:lvl1pPr>
              <a:defRPr sz="2800" b="1" i="1"/>
            </a:lvl1pPr>
          </a:lstStyle>
          <a:p>
            <a:r>
              <a:rPr lang="en-US" dirty="0"/>
              <a:t>Add Title Here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CBD904BE-5BEF-3C40-AE5F-DF5ADE2DF96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38538" y="1360488"/>
            <a:ext cx="1160318" cy="1595437"/>
          </a:xfrm>
          <a:prstGeom prst="roundRect">
            <a:avLst>
              <a:gd name="adj" fmla="val 21665"/>
            </a:avLst>
          </a:prstGeom>
          <a:pattFill prst="ltUpDiag">
            <a:fgClr>
              <a:schemeClr val="accent6">
                <a:lumMod val="50000"/>
              </a:schemeClr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F19A0B52-0F10-BF4E-AF45-C408648123B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895739" y="1360488"/>
            <a:ext cx="1160318" cy="1595437"/>
          </a:xfrm>
          <a:prstGeom prst="roundRect">
            <a:avLst>
              <a:gd name="adj" fmla="val 21665"/>
            </a:avLst>
          </a:prstGeom>
          <a:pattFill prst="ltUpDiag">
            <a:fgClr>
              <a:schemeClr val="accent6">
                <a:lumMod val="50000"/>
              </a:schemeClr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BCA3A66B-BDCB-A745-8053-0C77C2FE02B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252940" y="1360488"/>
            <a:ext cx="1160318" cy="1595437"/>
          </a:xfrm>
          <a:prstGeom prst="roundRect">
            <a:avLst>
              <a:gd name="adj" fmla="val 21665"/>
            </a:avLst>
          </a:prstGeom>
          <a:pattFill prst="ltUpDiag">
            <a:fgClr>
              <a:schemeClr val="accent6">
                <a:lumMod val="50000"/>
              </a:schemeClr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2" name="Picture Placeholder 8">
            <a:extLst>
              <a:ext uri="{FF2B5EF4-FFF2-40B4-BE49-F238E27FC236}">
                <a16:creationId xmlns:a16="http://schemas.microsoft.com/office/drawing/2014/main" id="{058016F2-60AF-8B49-ADE8-5D3C51F43B2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610141" y="1360488"/>
            <a:ext cx="1160318" cy="1595437"/>
          </a:xfrm>
          <a:prstGeom prst="roundRect">
            <a:avLst>
              <a:gd name="adj" fmla="val 21665"/>
            </a:avLst>
          </a:prstGeom>
          <a:pattFill prst="ltUpDiag">
            <a:fgClr>
              <a:schemeClr val="accent6">
                <a:lumMod val="50000"/>
              </a:schemeClr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43363685-F905-4944-AA4B-5106055F9C8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38163" y="3089275"/>
            <a:ext cx="1160462" cy="568325"/>
          </a:xfrm>
        </p:spPr>
        <p:txBody>
          <a:bodyPr/>
          <a:lstStyle>
            <a:lvl1pPr marL="0" indent="0" algn="ctr">
              <a:buNone/>
              <a:defRPr sz="1400" i="1"/>
            </a:lvl1pPr>
            <a:lvl2pPr marL="457200" indent="0">
              <a:buNone/>
              <a:defRPr sz="1400" i="1"/>
            </a:lvl2pPr>
            <a:lvl3pPr marL="914400" indent="0">
              <a:buNone/>
              <a:defRPr sz="1400" i="1"/>
            </a:lvl3pPr>
            <a:lvl4pPr marL="1371600" indent="0">
              <a:buNone/>
              <a:defRPr sz="1400" i="1"/>
            </a:lvl4pPr>
            <a:lvl5pPr marL="1828800" indent="0">
              <a:buNone/>
              <a:defRPr sz="1400" i="1"/>
            </a:lvl5pPr>
          </a:lstStyle>
          <a:p>
            <a:pPr lvl="0"/>
            <a:r>
              <a:rPr lang="en-US" dirty="0"/>
              <a:t>Caption, Name</a:t>
            </a:r>
          </a:p>
        </p:txBody>
      </p:sp>
      <p:sp>
        <p:nvSpPr>
          <p:cNvPr id="26" name="Text Placeholder 24">
            <a:extLst>
              <a:ext uri="{FF2B5EF4-FFF2-40B4-BE49-F238E27FC236}">
                <a16:creationId xmlns:a16="http://schemas.microsoft.com/office/drawing/2014/main" id="{5969D5F5-7817-9145-9876-63C2075DDFD6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895595" y="3089275"/>
            <a:ext cx="1160462" cy="568325"/>
          </a:xfrm>
        </p:spPr>
        <p:txBody>
          <a:bodyPr/>
          <a:lstStyle>
            <a:lvl1pPr marL="0" indent="0" algn="ctr">
              <a:buNone/>
              <a:defRPr sz="1400" i="1"/>
            </a:lvl1pPr>
            <a:lvl2pPr marL="457200" indent="0">
              <a:buNone/>
              <a:defRPr sz="1400" i="1"/>
            </a:lvl2pPr>
            <a:lvl3pPr marL="914400" indent="0">
              <a:buNone/>
              <a:defRPr sz="1400" i="1"/>
            </a:lvl3pPr>
            <a:lvl4pPr marL="1371600" indent="0">
              <a:buNone/>
              <a:defRPr sz="1400" i="1"/>
            </a:lvl4pPr>
            <a:lvl5pPr marL="1828800" indent="0">
              <a:buNone/>
              <a:defRPr sz="1400" i="1"/>
            </a:lvl5pPr>
          </a:lstStyle>
          <a:p>
            <a:pPr lvl="0"/>
            <a:r>
              <a:rPr lang="en-US" dirty="0"/>
              <a:t>Caption, Name</a:t>
            </a:r>
          </a:p>
        </p:txBody>
      </p:sp>
      <p:sp>
        <p:nvSpPr>
          <p:cNvPr id="27" name="Text Placeholder 24">
            <a:extLst>
              <a:ext uri="{FF2B5EF4-FFF2-40B4-BE49-F238E27FC236}">
                <a16:creationId xmlns:a16="http://schemas.microsoft.com/office/drawing/2014/main" id="{2383A6F4-B41E-AC44-8F69-4218E6CCD32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252796" y="3089275"/>
            <a:ext cx="1160462" cy="568325"/>
          </a:xfrm>
        </p:spPr>
        <p:txBody>
          <a:bodyPr/>
          <a:lstStyle>
            <a:lvl1pPr marL="0" indent="0" algn="ctr">
              <a:buNone/>
              <a:defRPr sz="1400" i="1"/>
            </a:lvl1pPr>
            <a:lvl2pPr marL="457200" indent="0">
              <a:buNone/>
              <a:defRPr sz="1400" i="1"/>
            </a:lvl2pPr>
            <a:lvl3pPr marL="914400" indent="0">
              <a:buNone/>
              <a:defRPr sz="1400" i="1"/>
            </a:lvl3pPr>
            <a:lvl4pPr marL="1371600" indent="0">
              <a:buNone/>
              <a:defRPr sz="1400" i="1"/>
            </a:lvl4pPr>
            <a:lvl5pPr marL="1828800" indent="0">
              <a:buNone/>
              <a:defRPr sz="1400" i="1"/>
            </a:lvl5pPr>
          </a:lstStyle>
          <a:p>
            <a:pPr lvl="0"/>
            <a:r>
              <a:rPr lang="en-US" dirty="0"/>
              <a:t>Caption, Name</a:t>
            </a:r>
          </a:p>
        </p:txBody>
      </p:sp>
      <p:sp>
        <p:nvSpPr>
          <p:cNvPr id="28" name="Text Placeholder 24">
            <a:extLst>
              <a:ext uri="{FF2B5EF4-FFF2-40B4-BE49-F238E27FC236}">
                <a16:creationId xmlns:a16="http://schemas.microsoft.com/office/drawing/2014/main" id="{D94CB23E-F2EC-C347-B018-3BAFDBC62A9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609997" y="3089275"/>
            <a:ext cx="1160462" cy="568325"/>
          </a:xfrm>
        </p:spPr>
        <p:txBody>
          <a:bodyPr/>
          <a:lstStyle>
            <a:lvl1pPr marL="0" indent="0" algn="ctr">
              <a:buNone/>
              <a:defRPr sz="1400" i="1"/>
            </a:lvl1pPr>
            <a:lvl2pPr marL="457200" indent="0">
              <a:buNone/>
              <a:defRPr sz="1400" i="1"/>
            </a:lvl2pPr>
            <a:lvl3pPr marL="914400" indent="0">
              <a:buNone/>
              <a:defRPr sz="1400" i="1"/>
            </a:lvl3pPr>
            <a:lvl4pPr marL="1371600" indent="0">
              <a:buNone/>
              <a:defRPr sz="1400" i="1"/>
            </a:lvl4pPr>
            <a:lvl5pPr marL="1828800" indent="0">
              <a:buNone/>
              <a:defRPr sz="1400" i="1"/>
            </a:lvl5pPr>
          </a:lstStyle>
          <a:p>
            <a:pPr lvl="0"/>
            <a:r>
              <a:rPr lang="en-US" dirty="0"/>
              <a:t>Caption, Name</a:t>
            </a:r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CAF4016E-7A47-F840-9869-398CFD1B4693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538163" y="3897313"/>
            <a:ext cx="5257800" cy="2247900"/>
          </a:xfrm>
          <a:pattFill prst="ltUpDiag">
            <a:fgClr>
              <a:schemeClr val="accent6">
                <a:lumMod val="50000"/>
              </a:schemeClr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Picture Placeholder 19">
            <a:extLst>
              <a:ext uri="{FF2B5EF4-FFF2-40B4-BE49-F238E27FC236}">
                <a16:creationId xmlns:a16="http://schemas.microsoft.com/office/drawing/2014/main" id="{0B881EC6-0858-9B4D-9FAD-9563B66325B8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405563" y="365124"/>
            <a:ext cx="5257800" cy="5026025"/>
          </a:xfrm>
          <a:pattFill prst="ltUpDiag">
            <a:fgClr>
              <a:schemeClr val="accent6">
                <a:lumMod val="50000"/>
              </a:schemeClr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6FE32121-CFE6-1245-A133-5E09F00BF67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400800" y="5524500"/>
            <a:ext cx="5253038" cy="620713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 dirty="0"/>
              <a:t>Caption here…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11B683A-0176-FB4C-BCB8-5CD00A26B8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76772B5-172C-1C4B-ACCC-6F359A0E4B1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D75D45-ECC0-BE49-BEE9-DCEB92F451F1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8486E466-B2D0-B643-8031-EC19951E3EA3}"/>
              </a:ext>
            </a:extLst>
          </p:cNvPr>
          <p:cNvCxnSpPr/>
          <p:nvPr userDrawn="1"/>
        </p:nvCxnSpPr>
        <p:spPr>
          <a:xfrm>
            <a:off x="512659" y="1082842"/>
            <a:ext cx="5257800" cy="0"/>
          </a:xfrm>
          <a:prstGeom prst="line">
            <a:avLst/>
          </a:prstGeom>
          <a:ln w="1270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19713292"/>
      </p:ext>
    </p:extLst>
  </p:cSld>
  <p:clrMapOvr>
    <a:masterClrMapping/>
  </p:clrMapOvr>
  <p:transition spd="slow" advClick="0" advTm="5000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earbook Layout 2"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E8C8C753-ADBD-804D-9E20-4DB07924B009}"/>
              </a:ext>
            </a:extLst>
          </p:cNvPr>
          <p:cNvGrpSpPr/>
          <p:nvPr userDrawn="1"/>
        </p:nvGrpSpPr>
        <p:grpSpPr>
          <a:xfrm>
            <a:off x="238876" y="92384"/>
            <a:ext cx="11714247" cy="6673231"/>
            <a:chOff x="76700" y="-2"/>
            <a:chExt cx="12038600" cy="6858005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1F1A8E06-ED3E-E140-ACD9-DBC82FEAFAE2}"/>
                </a:ext>
              </a:extLst>
            </p:cNvPr>
            <p:cNvSpPr/>
            <p:nvPr userDrawn="1"/>
          </p:nvSpPr>
          <p:spPr>
            <a:xfrm rot="16200000">
              <a:off x="-342650" y="419348"/>
              <a:ext cx="6858000" cy="6019300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28000">
                  <a:schemeClr val="bg1">
                    <a:lumMod val="95000"/>
                  </a:schemeClr>
                </a:gs>
                <a:gs pos="100000">
                  <a:schemeClr val="bg1"/>
                </a:gs>
              </a:gsLst>
              <a:lin ang="16200000" scaled="1"/>
              <a:tileRect/>
            </a:gra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60FA4CC-D5BD-594A-A727-1F2E6A53EA60}"/>
                </a:ext>
              </a:extLst>
            </p:cNvPr>
            <p:cNvSpPr/>
            <p:nvPr userDrawn="1"/>
          </p:nvSpPr>
          <p:spPr>
            <a:xfrm rot="5400000">
              <a:off x="5676650" y="419352"/>
              <a:ext cx="6858000" cy="6019301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28000">
                  <a:schemeClr val="bg1">
                    <a:lumMod val="95000"/>
                  </a:schemeClr>
                </a:gs>
                <a:gs pos="100000">
                  <a:schemeClr val="bg1"/>
                </a:gs>
              </a:gsLst>
              <a:lin ang="16200000" scaled="1"/>
              <a:tileRect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0BBD7BC1-DD69-2743-A691-FAC010576B6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8538" y="365125"/>
            <a:ext cx="5257798" cy="717717"/>
          </a:xfrm>
        </p:spPr>
        <p:txBody>
          <a:bodyPr>
            <a:normAutofit/>
          </a:bodyPr>
          <a:lstStyle>
            <a:lvl1pPr>
              <a:defRPr sz="2800" b="1" i="1"/>
            </a:lvl1pPr>
          </a:lstStyle>
          <a:p>
            <a:r>
              <a:rPr lang="en-US" dirty="0"/>
              <a:t>Add Title Here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CBD904BE-5BEF-3C40-AE5F-DF5ADE2DF96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38538" y="1360488"/>
            <a:ext cx="1160318" cy="1595437"/>
          </a:xfrm>
          <a:prstGeom prst="roundRect">
            <a:avLst>
              <a:gd name="adj" fmla="val 21665"/>
            </a:avLst>
          </a:prstGeom>
          <a:pattFill prst="ltUpDiag">
            <a:fgClr>
              <a:schemeClr val="accent6">
                <a:lumMod val="50000"/>
              </a:schemeClr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F19A0B52-0F10-BF4E-AF45-C408648123B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895739" y="1360488"/>
            <a:ext cx="1160318" cy="1595437"/>
          </a:xfrm>
          <a:prstGeom prst="roundRect">
            <a:avLst>
              <a:gd name="adj" fmla="val 21665"/>
            </a:avLst>
          </a:prstGeom>
          <a:pattFill prst="ltUpDiag">
            <a:fgClr>
              <a:schemeClr val="accent6">
                <a:lumMod val="50000"/>
              </a:schemeClr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BCA3A66B-BDCB-A745-8053-0C77C2FE02B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252940" y="1360488"/>
            <a:ext cx="1160318" cy="1595437"/>
          </a:xfrm>
          <a:prstGeom prst="roundRect">
            <a:avLst>
              <a:gd name="adj" fmla="val 21665"/>
            </a:avLst>
          </a:prstGeom>
          <a:pattFill prst="ltUpDiag">
            <a:fgClr>
              <a:schemeClr val="accent6">
                <a:lumMod val="50000"/>
              </a:schemeClr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2" name="Picture Placeholder 8">
            <a:extLst>
              <a:ext uri="{FF2B5EF4-FFF2-40B4-BE49-F238E27FC236}">
                <a16:creationId xmlns:a16="http://schemas.microsoft.com/office/drawing/2014/main" id="{058016F2-60AF-8B49-ADE8-5D3C51F43B2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610141" y="1360488"/>
            <a:ext cx="1160318" cy="1595437"/>
          </a:xfrm>
          <a:prstGeom prst="roundRect">
            <a:avLst>
              <a:gd name="adj" fmla="val 21665"/>
            </a:avLst>
          </a:prstGeom>
          <a:pattFill prst="ltUpDiag">
            <a:fgClr>
              <a:schemeClr val="accent6">
                <a:lumMod val="50000"/>
              </a:schemeClr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43363685-F905-4944-AA4B-5106055F9C8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38163" y="3089275"/>
            <a:ext cx="1160462" cy="568325"/>
          </a:xfrm>
        </p:spPr>
        <p:txBody>
          <a:bodyPr/>
          <a:lstStyle>
            <a:lvl1pPr marL="0" indent="0" algn="ctr">
              <a:buNone/>
              <a:defRPr sz="1400" i="1"/>
            </a:lvl1pPr>
            <a:lvl2pPr marL="457200" indent="0">
              <a:buNone/>
              <a:defRPr sz="1400" i="1"/>
            </a:lvl2pPr>
            <a:lvl3pPr marL="914400" indent="0">
              <a:buNone/>
              <a:defRPr sz="1400" i="1"/>
            </a:lvl3pPr>
            <a:lvl4pPr marL="1371600" indent="0">
              <a:buNone/>
              <a:defRPr sz="1400" i="1"/>
            </a:lvl4pPr>
            <a:lvl5pPr marL="1828800" indent="0">
              <a:buNone/>
              <a:defRPr sz="1400" i="1"/>
            </a:lvl5pPr>
          </a:lstStyle>
          <a:p>
            <a:pPr lvl="0"/>
            <a:r>
              <a:rPr lang="en-US" dirty="0"/>
              <a:t>Caption, Name</a:t>
            </a:r>
          </a:p>
        </p:txBody>
      </p:sp>
      <p:sp>
        <p:nvSpPr>
          <p:cNvPr id="26" name="Text Placeholder 24">
            <a:extLst>
              <a:ext uri="{FF2B5EF4-FFF2-40B4-BE49-F238E27FC236}">
                <a16:creationId xmlns:a16="http://schemas.microsoft.com/office/drawing/2014/main" id="{5969D5F5-7817-9145-9876-63C2075DDFD6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895595" y="3089275"/>
            <a:ext cx="1160462" cy="568325"/>
          </a:xfrm>
        </p:spPr>
        <p:txBody>
          <a:bodyPr/>
          <a:lstStyle>
            <a:lvl1pPr marL="0" indent="0" algn="ctr">
              <a:buNone/>
              <a:defRPr sz="1400" i="1"/>
            </a:lvl1pPr>
            <a:lvl2pPr marL="457200" indent="0">
              <a:buNone/>
              <a:defRPr sz="1400" i="1"/>
            </a:lvl2pPr>
            <a:lvl3pPr marL="914400" indent="0">
              <a:buNone/>
              <a:defRPr sz="1400" i="1"/>
            </a:lvl3pPr>
            <a:lvl4pPr marL="1371600" indent="0">
              <a:buNone/>
              <a:defRPr sz="1400" i="1"/>
            </a:lvl4pPr>
            <a:lvl5pPr marL="1828800" indent="0">
              <a:buNone/>
              <a:defRPr sz="1400" i="1"/>
            </a:lvl5pPr>
          </a:lstStyle>
          <a:p>
            <a:pPr lvl="0"/>
            <a:r>
              <a:rPr lang="en-US" dirty="0"/>
              <a:t>Caption, Name</a:t>
            </a:r>
          </a:p>
        </p:txBody>
      </p:sp>
      <p:sp>
        <p:nvSpPr>
          <p:cNvPr id="27" name="Text Placeholder 24">
            <a:extLst>
              <a:ext uri="{FF2B5EF4-FFF2-40B4-BE49-F238E27FC236}">
                <a16:creationId xmlns:a16="http://schemas.microsoft.com/office/drawing/2014/main" id="{2383A6F4-B41E-AC44-8F69-4218E6CCD32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252796" y="3089275"/>
            <a:ext cx="1160462" cy="568325"/>
          </a:xfrm>
        </p:spPr>
        <p:txBody>
          <a:bodyPr/>
          <a:lstStyle>
            <a:lvl1pPr marL="0" indent="0" algn="ctr">
              <a:buNone/>
              <a:defRPr sz="1400" i="1"/>
            </a:lvl1pPr>
            <a:lvl2pPr marL="457200" indent="0">
              <a:buNone/>
              <a:defRPr sz="1400" i="1"/>
            </a:lvl2pPr>
            <a:lvl3pPr marL="914400" indent="0">
              <a:buNone/>
              <a:defRPr sz="1400" i="1"/>
            </a:lvl3pPr>
            <a:lvl4pPr marL="1371600" indent="0">
              <a:buNone/>
              <a:defRPr sz="1400" i="1"/>
            </a:lvl4pPr>
            <a:lvl5pPr marL="1828800" indent="0">
              <a:buNone/>
              <a:defRPr sz="1400" i="1"/>
            </a:lvl5pPr>
          </a:lstStyle>
          <a:p>
            <a:pPr lvl="0"/>
            <a:r>
              <a:rPr lang="en-US" dirty="0"/>
              <a:t>Caption, Name</a:t>
            </a:r>
          </a:p>
        </p:txBody>
      </p:sp>
      <p:sp>
        <p:nvSpPr>
          <p:cNvPr id="28" name="Text Placeholder 24">
            <a:extLst>
              <a:ext uri="{FF2B5EF4-FFF2-40B4-BE49-F238E27FC236}">
                <a16:creationId xmlns:a16="http://schemas.microsoft.com/office/drawing/2014/main" id="{D94CB23E-F2EC-C347-B018-3BAFDBC62A9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609997" y="3089275"/>
            <a:ext cx="1160462" cy="568325"/>
          </a:xfrm>
        </p:spPr>
        <p:txBody>
          <a:bodyPr/>
          <a:lstStyle>
            <a:lvl1pPr marL="0" indent="0" algn="ctr">
              <a:buNone/>
              <a:defRPr sz="1400" i="1"/>
            </a:lvl1pPr>
            <a:lvl2pPr marL="457200" indent="0">
              <a:buNone/>
              <a:defRPr sz="1400" i="1"/>
            </a:lvl2pPr>
            <a:lvl3pPr marL="914400" indent="0">
              <a:buNone/>
              <a:defRPr sz="1400" i="1"/>
            </a:lvl3pPr>
            <a:lvl4pPr marL="1371600" indent="0">
              <a:buNone/>
              <a:defRPr sz="1400" i="1"/>
            </a:lvl4pPr>
            <a:lvl5pPr marL="1828800" indent="0">
              <a:buNone/>
              <a:defRPr sz="1400" i="1"/>
            </a:lvl5pPr>
          </a:lstStyle>
          <a:p>
            <a:pPr lvl="0"/>
            <a:r>
              <a:rPr lang="en-US" dirty="0"/>
              <a:t>Caption, Name</a:t>
            </a:r>
          </a:p>
        </p:txBody>
      </p:sp>
      <p:sp>
        <p:nvSpPr>
          <p:cNvPr id="36" name="Picture Placeholder 8">
            <a:extLst>
              <a:ext uri="{FF2B5EF4-FFF2-40B4-BE49-F238E27FC236}">
                <a16:creationId xmlns:a16="http://schemas.microsoft.com/office/drawing/2014/main" id="{086D63F8-886A-D342-9D10-22B521ED5669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549320" y="3902076"/>
            <a:ext cx="1160318" cy="1595437"/>
          </a:xfrm>
          <a:prstGeom prst="roundRect">
            <a:avLst>
              <a:gd name="adj" fmla="val 21665"/>
            </a:avLst>
          </a:prstGeom>
          <a:pattFill prst="ltUpDiag">
            <a:fgClr>
              <a:schemeClr val="accent6">
                <a:lumMod val="50000"/>
              </a:schemeClr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7" name="Picture Placeholder 8">
            <a:extLst>
              <a:ext uri="{FF2B5EF4-FFF2-40B4-BE49-F238E27FC236}">
                <a16:creationId xmlns:a16="http://schemas.microsoft.com/office/drawing/2014/main" id="{301C3479-8B49-A445-9A29-CF3C712D39F6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1906521" y="3902076"/>
            <a:ext cx="1160318" cy="1595437"/>
          </a:xfrm>
          <a:prstGeom prst="roundRect">
            <a:avLst>
              <a:gd name="adj" fmla="val 21665"/>
            </a:avLst>
          </a:prstGeom>
          <a:pattFill prst="ltUpDiag">
            <a:fgClr>
              <a:schemeClr val="accent6">
                <a:lumMod val="50000"/>
              </a:schemeClr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8" name="Picture Placeholder 8">
            <a:extLst>
              <a:ext uri="{FF2B5EF4-FFF2-40B4-BE49-F238E27FC236}">
                <a16:creationId xmlns:a16="http://schemas.microsoft.com/office/drawing/2014/main" id="{E5890CAF-71F1-9840-87C1-1313250B6561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3263722" y="3902076"/>
            <a:ext cx="1160318" cy="1595437"/>
          </a:xfrm>
          <a:prstGeom prst="roundRect">
            <a:avLst>
              <a:gd name="adj" fmla="val 21665"/>
            </a:avLst>
          </a:prstGeom>
          <a:pattFill prst="ltUpDiag">
            <a:fgClr>
              <a:schemeClr val="accent6">
                <a:lumMod val="50000"/>
              </a:schemeClr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9" name="Picture Placeholder 8">
            <a:extLst>
              <a:ext uri="{FF2B5EF4-FFF2-40B4-BE49-F238E27FC236}">
                <a16:creationId xmlns:a16="http://schemas.microsoft.com/office/drawing/2014/main" id="{D9FEC596-FD7E-9345-A49D-4A03FA399009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4620923" y="3902076"/>
            <a:ext cx="1160318" cy="1595437"/>
          </a:xfrm>
          <a:prstGeom prst="roundRect">
            <a:avLst>
              <a:gd name="adj" fmla="val 21665"/>
            </a:avLst>
          </a:prstGeom>
          <a:pattFill prst="ltUpDiag">
            <a:fgClr>
              <a:schemeClr val="accent6">
                <a:lumMod val="50000"/>
              </a:schemeClr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0" name="Text Placeholder 24">
            <a:extLst>
              <a:ext uri="{FF2B5EF4-FFF2-40B4-BE49-F238E27FC236}">
                <a16:creationId xmlns:a16="http://schemas.microsoft.com/office/drawing/2014/main" id="{389F30A9-EB20-844A-A3A5-0E9A8CF4C690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548945" y="5630863"/>
            <a:ext cx="1160462" cy="568325"/>
          </a:xfrm>
        </p:spPr>
        <p:txBody>
          <a:bodyPr/>
          <a:lstStyle>
            <a:lvl1pPr marL="0" indent="0" algn="ctr">
              <a:buNone/>
              <a:defRPr sz="1400" i="1"/>
            </a:lvl1pPr>
            <a:lvl2pPr marL="457200" indent="0">
              <a:buNone/>
              <a:defRPr sz="1400" i="1"/>
            </a:lvl2pPr>
            <a:lvl3pPr marL="914400" indent="0">
              <a:buNone/>
              <a:defRPr sz="1400" i="1"/>
            </a:lvl3pPr>
            <a:lvl4pPr marL="1371600" indent="0">
              <a:buNone/>
              <a:defRPr sz="1400" i="1"/>
            </a:lvl4pPr>
            <a:lvl5pPr marL="1828800" indent="0">
              <a:buNone/>
              <a:defRPr sz="1400" i="1"/>
            </a:lvl5pPr>
          </a:lstStyle>
          <a:p>
            <a:pPr lvl="0"/>
            <a:r>
              <a:rPr lang="en-US" dirty="0"/>
              <a:t>Caption, Name</a:t>
            </a:r>
          </a:p>
        </p:txBody>
      </p:sp>
      <p:sp>
        <p:nvSpPr>
          <p:cNvPr id="41" name="Text Placeholder 24">
            <a:extLst>
              <a:ext uri="{FF2B5EF4-FFF2-40B4-BE49-F238E27FC236}">
                <a16:creationId xmlns:a16="http://schemas.microsoft.com/office/drawing/2014/main" id="{AC94CA56-76BE-B447-BF11-8E6B051D7638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1906377" y="5630863"/>
            <a:ext cx="1160462" cy="568325"/>
          </a:xfrm>
        </p:spPr>
        <p:txBody>
          <a:bodyPr/>
          <a:lstStyle>
            <a:lvl1pPr marL="0" indent="0" algn="ctr">
              <a:buNone/>
              <a:defRPr sz="1400" i="1"/>
            </a:lvl1pPr>
            <a:lvl2pPr marL="457200" indent="0">
              <a:buNone/>
              <a:defRPr sz="1400" i="1"/>
            </a:lvl2pPr>
            <a:lvl3pPr marL="914400" indent="0">
              <a:buNone/>
              <a:defRPr sz="1400" i="1"/>
            </a:lvl3pPr>
            <a:lvl4pPr marL="1371600" indent="0">
              <a:buNone/>
              <a:defRPr sz="1400" i="1"/>
            </a:lvl4pPr>
            <a:lvl5pPr marL="1828800" indent="0">
              <a:buNone/>
              <a:defRPr sz="1400" i="1"/>
            </a:lvl5pPr>
          </a:lstStyle>
          <a:p>
            <a:pPr lvl="0"/>
            <a:r>
              <a:rPr lang="en-US" dirty="0"/>
              <a:t>Caption, Name</a:t>
            </a:r>
          </a:p>
        </p:txBody>
      </p:sp>
      <p:sp>
        <p:nvSpPr>
          <p:cNvPr id="42" name="Text Placeholder 24">
            <a:extLst>
              <a:ext uri="{FF2B5EF4-FFF2-40B4-BE49-F238E27FC236}">
                <a16:creationId xmlns:a16="http://schemas.microsoft.com/office/drawing/2014/main" id="{A9E62813-BCF0-704F-898D-EDF850FE6558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3263578" y="5630863"/>
            <a:ext cx="1160462" cy="568325"/>
          </a:xfrm>
        </p:spPr>
        <p:txBody>
          <a:bodyPr/>
          <a:lstStyle>
            <a:lvl1pPr marL="0" indent="0" algn="ctr">
              <a:buNone/>
              <a:defRPr sz="1400" i="1"/>
            </a:lvl1pPr>
            <a:lvl2pPr marL="457200" indent="0">
              <a:buNone/>
              <a:defRPr sz="1400" i="1"/>
            </a:lvl2pPr>
            <a:lvl3pPr marL="914400" indent="0">
              <a:buNone/>
              <a:defRPr sz="1400" i="1"/>
            </a:lvl3pPr>
            <a:lvl4pPr marL="1371600" indent="0">
              <a:buNone/>
              <a:defRPr sz="1400" i="1"/>
            </a:lvl4pPr>
            <a:lvl5pPr marL="1828800" indent="0">
              <a:buNone/>
              <a:defRPr sz="1400" i="1"/>
            </a:lvl5pPr>
          </a:lstStyle>
          <a:p>
            <a:pPr lvl="0"/>
            <a:r>
              <a:rPr lang="en-US" dirty="0"/>
              <a:t>Caption, Name</a:t>
            </a:r>
          </a:p>
        </p:txBody>
      </p:sp>
      <p:sp>
        <p:nvSpPr>
          <p:cNvPr id="43" name="Text Placeholder 24">
            <a:extLst>
              <a:ext uri="{FF2B5EF4-FFF2-40B4-BE49-F238E27FC236}">
                <a16:creationId xmlns:a16="http://schemas.microsoft.com/office/drawing/2014/main" id="{C497F8B7-3914-2642-800B-B479D70310EB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4620779" y="5630863"/>
            <a:ext cx="1160462" cy="568325"/>
          </a:xfrm>
        </p:spPr>
        <p:txBody>
          <a:bodyPr/>
          <a:lstStyle>
            <a:lvl1pPr marL="0" indent="0" algn="ctr">
              <a:buNone/>
              <a:defRPr sz="1400" i="1"/>
            </a:lvl1pPr>
            <a:lvl2pPr marL="457200" indent="0">
              <a:buNone/>
              <a:defRPr sz="1400" i="1"/>
            </a:lvl2pPr>
            <a:lvl3pPr marL="914400" indent="0">
              <a:buNone/>
              <a:defRPr sz="1400" i="1"/>
            </a:lvl3pPr>
            <a:lvl4pPr marL="1371600" indent="0">
              <a:buNone/>
              <a:defRPr sz="1400" i="1"/>
            </a:lvl4pPr>
            <a:lvl5pPr marL="1828800" indent="0">
              <a:buNone/>
              <a:defRPr sz="1400" i="1"/>
            </a:lvl5pPr>
          </a:lstStyle>
          <a:p>
            <a:pPr lvl="0"/>
            <a:r>
              <a:rPr lang="en-US" dirty="0"/>
              <a:t>Caption, Name</a:t>
            </a:r>
          </a:p>
        </p:txBody>
      </p:sp>
      <p:sp>
        <p:nvSpPr>
          <p:cNvPr id="21" name="Picture Placeholder 19">
            <a:extLst>
              <a:ext uri="{FF2B5EF4-FFF2-40B4-BE49-F238E27FC236}">
                <a16:creationId xmlns:a16="http://schemas.microsoft.com/office/drawing/2014/main" id="{0B881EC6-0858-9B4D-9FAD-9563B66325B8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405563" y="365124"/>
            <a:ext cx="5257800" cy="5026025"/>
          </a:xfrm>
          <a:prstGeom prst="ellipse">
            <a:avLst/>
          </a:prstGeom>
          <a:pattFill prst="ltUpDiag">
            <a:fgClr>
              <a:schemeClr val="accent6">
                <a:lumMod val="50000"/>
              </a:schemeClr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6FE32121-CFE6-1245-A133-5E09F00BF67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400800" y="5524500"/>
            <a:ext cx="5253038" cy="620713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 dirty="0"/>
              <a:t>Caption here…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8486E466-B2D0-B643-8031-EC19951E3EA3}"/>
              </a:ext>
            </a:extLst>
          </p:cNvPr>
          <p:cNvCxnSpPr/>
          <p:nvPr userDrawn="1"/>
        </p:nvCxnSpPr>
        <p:spPr>
          <a:xfrm>
            <a:off x="512659" y="1082842"/>
            <a:ext cx="5257800" cy="0"/>
          </a:xfrm>
          <a:prstGeom prst="line">
            <a:avLst/>
          </a:prstGeom>
          <a:ln w="1270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11B683A-0176-FB4C-BCB8-5CD00A26B8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76772B5-172C-1C4B-ACCC-6F359A0E4B1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D75D45-ECC0-BE49-BEE9-DCEB92F451F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1158404"/>
      </p:ext>
    </p:extLst>
  </p:cSld>
  <p:clrMapOvr>
    <a:masterClrMapping/>
  </p:clrMapOvr>
  <p:transition spd="slow" advClick="0" advTm="5000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ADAC7D6-F8D8-B540-97A4-F04833B392D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6DF4704-C42B-1E43-90A6-2764A7E9D5A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65710" y="1090619"/>
            <a:ext cx="5584371" cy="1325563"/>
          </a:xfrm>
        </p:spPr>
        <p:txBody>
          <a:bodyPr>
            <a:normAutofit/>
          </a:bodyPr>
          <a:lstStyle>
            <a:lvl1pPr algn="ctr">
              <a:defRPr sz="7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CLASS OF</a:t>
            </a:r>
          </a:p>
        </p:txBody>
      </p:sp>
      <p:sp>
        <p:nvSpPr>
          <p:cNvPr id="14" name="Picture Placeholder 19">
            <a:extLst>
              <a:ext uri="{FF2B5EF4-FFF2-40B4-BE49-F238E27FC236}">
                <a16:creationId xmlns:a16="http://schemas.microsoft.com/office/drawing/2014/main" id="{D940CADE-73A7-50AC-BC91-1CFEEE9A0433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 rot="1075910">
            <a:off x="438042" y="468578"/>
            <a:ext cx="1633274" cy="1959841"/>
          </a:xfrm>
          <a:solidFill>
            <a:schemeClr val="bg1"/>
          </a:solidFill>
          <a:ln w="101600" cap="sq"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46000">
                  <a:schemeClr val="accent3">
                    <a:lumMod val="95000"/>
                    <a:lumOff val="5000"/>
                  </a:schemeClr>
                </a:gs>
                <a:gs pos="100000">
                  <a:schemeClr val="accent3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miter lim="800000"/>
          </a:ln>
          <a:effectLst>
            <a:outerShdw blurRad="63500" sx="102000" sy="102000" algn="ctr" rotWithShape="0">
              <a:prstClr val="black">
                <a:alpha val="37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4D9DC2B3-3B5D-2678-CA56-CFEFC17A2993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 rot="21092179">
            <a:off x="391364" y="2110667"/>
            <a:ext cx="1633274" cy="1959841"/>
          </a:xfrm>
          <a:custGeom>
            <a:avLst/>
            <a:gdLst>
              <a:gd name="connsiteX0" fmla="*/ 1633274 w 1633274"/>
              <a:gd name="connsiteY0" fmla="*/ 134089 h 1959841"/>
              <a:gd name="connsiteX1" fmla="*/ 1633274 w 1633274"/>
              <a:gd name="connsiteY1" fmla="*/ 1959841 h 1959841"/>
              <a:gd name="connsiteX2" fmla="*/ 0 w 1633274"/>
              <a:gd name="connsiteY2" fmla="*/ 1959841 h 1959841"/>
              <a:gd name="connsiteX3" fmla="*/ 0 w 1633274"/>
              <a:gd name="connsiteY3" fmla="*/ 0 h 1959841"/>
              <a:gd name="connsiteX4" fmla="*/ 184587 w 1633274"/>
              <a:gd name="connsiteY4" fmla="*/ 0 h 1959841"/>
              <a:gd name="connsiteX5" fmla="*/ 1400355 w 1633274"/>
              <a:gd name="connsiteY5" fmla="*/ 603394 h 1959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33274" h="1959841">
                <a:moveTo>
                  <a:pt x="1633274" y="134089"/>
                </a:moveTo>
                <a:lnTo>
                  <a:pt x="1633274" y="1959841"/>
                </a:lnTo>
                <a:lnTo>
                  <a:pt x="0" y="1959841"/>
                </a:lnTo>
                <a:lnTo>
                  <a:pt x="0" y="0"/>
                </a:lnTo>
                <a:lnTo>
                  <a:pt x="184587" y="0"/>
                </a:lnTo>
                <a:lnTo>
                  <a:pt x="1400355" y="603394"/>
                </a:lnTo>
                <a:close/>
              </a:path>
            </a:pathLst>
          </a:custGeom>
          <a:solidFill>
            <a:schemeClr val="bg1"/>
          </a:solidFill>
          <a:ln w="101600" cap="sq"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46000">
                  <a:schemeClr val="accent3">
                    <a:lumMod val="95000"/>
                    <a:lumOff val="5000"/>
                  </a:schemeClr>
                </a:gs>
                <a:gs pos="100000">
                  <a:schemeClr val="accent3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miter lim="800000"/>
          </a:ln>
          <a:effectLst>
            <a:outerShdw blurRad="63500" sx="102000" sy="102000" algn="ctr" rotWithShape="0">
              <a:prstClr val="black">
                <a:alpha val="37000"/>
              </a:prstClr>
            </a:outerShdw>
          </a:effectLst>
        </p:spPr>
        <p:txBody>
          <a:bodyPr wrap="square">
            <a:noAutofit/>
          </a:bodyPr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D2756B9E-248E-5CB3-2E6F-1772D6850D6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 rot="316905">
            <a:off x="433868" y="4049279"/>
            <a:ext cx="1548267" cy="1959841"/>
          </a:xfrm>
          <a:custGeom>
            <a:avLst/>
            <a:gdLst>
              <a:gd name="connsiteX0" fmla="*/ 0 w 1548267"/>
              <a:gd name="connsiteY0" fmla="*/ 51269 h 1959841"/>
              <a:gd name="connsiteX1" fmla="*/ 35265 w 1548267"/>
              <a:gd name="connsiteY1" fmla="*/ 195436 h 1959841"/>
              <a:gd name="connsiteX2" fmla="*/ 834223 w 1548267"/>
              <a:gd name="connsiteY2" fmla="*/ 0 h 1959841"/>
              <a:gd name="connsiteX3" fmla="*/ 1548267 w 1548267"/>
              <a:gd name="connsiteY3" fmla="*/ 0 h 1959841"/>
              <a:gd name="connsiteX4" fmla="*/ 1548267 w 1548267"/>
              <a:gd name="connsiteY4" fmla="*/ 1959841 h 1959841"/>
              <a:gd name="connsiteX5" fmla="*/ 0 w 1548267"/>
              <a:gd name="connsiteY5" fmla="*/ 1959841 h 1959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48267" h="1959841">
                <a:moveTo>
                  <a:pt x="0" y="51269"/>
                </a:moveTo>
                <a:lnTo>
                  <a:pt x="35265" y="195436"/>
                </a:lnTo>
                <a:lnTo>
                  <a:pt x="834223" y="0"/>
                </a:lnTo>
                <a:lnTo>
                  <a:pt x="1548267" y="0"/>
                </a:lnTo>
                <a:lnTo>
                  <a:pt x="1548267" y="1959841"/>
                </a:lnTo>
                <a:lnTo>
                  <a:pt x="0" y="1959841"/>
                </a:lnTo>
                <a:close/>
              </a:path>
            </a:pathLst>
          </a:custGeom>
          <a:solidFill>
            <a:schemeClr val="bg1"/>
          </a:solidFill>
          <a:ln w="101600" cap="sq"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46000">
                  <a:schemeClr val="accent3">
                    <a:lumMod val="95000"/>
                    <a:lumOff val="5000"/>
                  </a:schemeClr>
                </a:gs>
                <a:gs pos="100000">
                  <a:schemeClr val="accent3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miter lim="800000"/>
          </a:ln>
          <a:effectLst>
            <a:outerShdw blurRad="63500" sx="102000" sy="102000" algn="ctr" rotWithShape="0">
              <a:prstClr val="black">
                <a:alpha val="37000"/>
              </a:prstClr>
            </a:outerShdw>
          </a:effectLst>
        </p:spPr>
        <p:txBody>
          <a:bodyPr wrap="square">
            <a:noAutofit/>
          </a:bodyPr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324F3BD-A773-234A-AC0A-C01EBFCA0BA8}"/>
              </a:ext>
            </a:extLst>
          </p:cNvPr>
          <p:cNvSpPr/>
          <p:nvPr userDrawn="1"/>
        </p:nvSpPr>
        <p:spPr>
          <a:xfrm>
            <a:off x="2939143" y="718457"/>
            <a:ext cx="6204858" cy="5290457"/>
          </a:xfrm>
          <a:prstGeom prst="rect">
            <a:avLst/>
          </a:prstGeom>
          <a:noFill/>
          <a:ln w="104775" cmpd="tri">
            <a:gradFill>
              <a:gsLst>
                <a:gs pos="0">
                  <a:schemeClr val="accent3"/>
                </a:gs>
                <a:gs pos="30000">
                  <a:schemeClr val="accent3">
                    <a:lumMod val="88000"/>
                  </a:schemeClr>
                </a:gs>
                <a:gs pos="67000">
                  <a:schemeClr val="accent3">
                    <a:lumMod val="40000"/>
                    <a:lumOff val="60000"/>
                  </a:schemeClr>
                </a:gs>
                <a:gs pos="100000">
                  <a:schemeClr val="accent3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F0C2829C-2ACB-3647-9AE7-3AAB827CE66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265488" y="4452484"/>
            <a:ext cx="5584825" cy="1153432"/>
          </a:xfrm>
        </p:spPr>
        <p:txBody>
          <a:bodyPr>
            <a:normAutofit/>
          </a:bodyPr>
          <a:lstStyle>
            <a:lvl1pPr marL="0" indent="0" algn="ctr">
              <a:buNone/>
              <a:defRPr sz="7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REUNION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F33FE9B6-6490-594F-BB58-358E866E69D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65488" y="2610985"/>
            <a:ext cx="5584825" cy="1830834"/>
          </a:xfrm>
          <a:ln>
            <a:noFill/>
          </a:ln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4400" b="1">
                <a:gradFill flip="none" rotWithShape="1">
                  <a:gsLst>
                    <a:gs pos="0">
                      <a:schemeClr val="accent3">
                        <a:lumMod val="40000"/>
                        <a:lumOff val="60000"/>
                      </a:schemeClr>
                    </a:gs>
                    <a:gs pos="43000">
                      <a:schemeClr val="accent3"/>
                    </a:gs>
                    <a:gs pos="100000">
                      <a:schemeClr val="accent3">
                        <a:lumMod val="75000"/>
                      </a:schemeClr>
                    </a:gs>
                  </a:gsLst>
                  <a:lin ang="13500000" scaled="1"/>
                  <a:tileRect/>
                </a:gradFill>
                <a:latin typeface="Lucida Handwriting" panose="03010101010101010101" pitchFamily="66" charset="77"/>
              </a:defRPr>
            </a:lvl1pPr>
          </a:lstStyle>
          <a:p>
            <a:pPr lvl="0"/>
            <a:r>
              <a:rPr lang="en-US" dirty="0"/>
              <a:t>2000</a:t>
            </a:r>
          </a:p>
        </p:txBody>
      </p:sp>
      <p:sp>
        <p:nvSpPr>
          <p:cNvPr id="24" name="Picture Placeholder 19">
            <a:extLst>
              <a:ext uri="{FF2B5EF4-FFF2-40B4-BE49-F238E27FC236}">
                <a16:creationId xmlns:a16="http://schemas.microsoft.com/office/drawing/2014/main" id="{03977DDA-278B-BD4F-8E8D-286260DC59F0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 rot="289153">
            <a:off x="10335207" y="4280265"/>
            <a:ext cx="1633274" cy="1959841"/>
          </a:xfrm>
          <a:solidFill>
            <a:schemeClr val="bg1"/>
          </a:solidFill>
          <a:ln w="101600" cap="sq"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46000">
                  <a:schemeClr val="accent3">
                    <a:lumMod val="95000"/>
                    <a:lumOff val="5000"/>
                  </a:schemeClr>
                </a:gs>
                <a:gs pos="100000">
                  <a:schemeClr val="accent3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miter lim="800000"/>
          </a:ln>
          <a:effectLst>
            <a:outerShdw blurRad="63500" sx="102000" sy="102000" algn="ctr" rotWithShape="0">
              <a:prstClr val="black">
                <a:alpha val="37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7DFC937-0319-374C-9149-4806EF00A5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46949" y="6356350"/>
            <a:ext cx="7315200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537BC7-B241-D243-BD2C-ADBA5136BC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75D75D45-ECC0-BE49-BEE9-DCEB92F451F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6858170"/>
      </p:ext>
    </p:extLst>
  </p:cSld>
  <p:clrMapOvr>
    <a:masterClrMapping/>
  </p:clrMapOvr>
  <p:transition spd="slow" advClick="0" advTm="5000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icture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522D3C9-9E99-D94B-AD0B-3B8C536D51B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38200" y="6356350"/>
            <a:ext cx="7315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D4D575-E3A5-4E40-944A-40F05C07386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5D75D45-ECC0-BE49-BEE9-DCEB92F451F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CFF82F90-F22A-0C42-A7A8-84B2707B79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44008"/>
            <a:ext cx="10515600" cy="619613"/>
          </a:xfrm>
        </p:spPr>
        <p:txBody>
          <a:bodyPr>
            <a:normAutofit/>
          </a:bodyPr>
          <a:lstStyle>
            <a:lvl1pPr algn="ctr"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Picture Placeholder 19">
            <a:extLst>
              <a:ext uri="{FF2B5EF4-FFF2-40B4-BE49-F238E27FC236}">
                <a16:creationId xmlns:a16="http://schemas.microsoft.com/office/drawing/2014/main" id="{B1D0784C-8D97-DD49-9255-A848055F699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 rot="316905">
            <a:off x="1556345" y="1636964"/>
            <a:ext cx="2945392" cy="3941004"/>
          </a:xfrm>
          <a:solidFill>
            <a:schemeClr val="bg1"/>
          </a:solidFill>
          <a:ln w="101600" cap="sq"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46000">
                  <a:schemeClr val="accent3">
                    <a:lumMod val="95000"/>
                    <a:lumOff val="5000"/>
                  </a:schemeClr>
                </a:gs>
                <a:gs pos="100000">
                  <a:schemeClr val="accent3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miter lim="800000"/>
          </a:ln>
          <a:effectLst>
            <a:outerShdw blurRad="63500" sx="102000" sy="102000" algn="ctr" rotWithShape="0">
              <a:prstClr val="black">
                <a:alpha val="37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Picture Placeholder 19">
            <a:extLst>
              <a:ext uri="{FF2B5EF4-FFF2-40B4-BE49-F238E27FC236}">
                <a16:creationId xmlns:a16="http://schemas.microsoft.com/office/drawing/2014/main" id="{FADAA6C0-5C53-2A47-99E0-BE92CFC09B4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 rot="21375353">
            <a:off x="4629083" y="1717623"/>
            <a:ext cx="2945392" cy="3941004"/>
          </a:xfrm>
          <a:solidFill>
            <a:schemeClr val="bg1"/>
          </a:solidFill>
          <a:ln w="101600" cap="sq"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46000">
                  <a:schemeClr val="accent3">
                    <a:lumMod val="95000"/>
                    <a:lumOff val="5000"/>
                  </a:schemeClr>
                </a:gs>
                <a:gs pos="100000">
                  <a:schemeClr val="accent3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miter lim="800000"/>
          </a:ln>
          <a:effectLst>
            <a:outerShdw blurRad="63500" sx="102000" sy="102000" algn="ctr" rotWithShape="0">
              <a:prstClr val="black">
                <a:alpha val="37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Picture Placeholder 19">
            <a:extLst>
              <a:ext uri="{FF2B5EF4-FFF2-40B4-BE49-F238E27FC236}">
                <a16:creationId xmlns:a16="http://schemas.microsoft.com/office/drawing/2014/main" id="{7732D9AA-C1C1-124A-9B37-D6EE251065EE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 rot="238081">
            <a:off x="7744133" y="1666980"/>
            <a:ext cx="2945392" cy="3941004"/>
          </a:xfrm>
          <a:solidFill>
            <a:schemeClr val="bg1"/>
          </a:solidFill>
          <a:ln w="101600" cap="sq"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46000">
                  <a:schemeClr val="accent3">
                    <a:lumMod val="95000"/>
                    <a:lumOff val="5000"/>
                  </a:schemeClr>
                </a:gs>
                <a:gs pos="100000">
                  <a:schemeClr val="accent3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miter lim="800000"/>
          </a:ln>
          <a:effectLst>
            <a:outerShdw blurRad="63500" sx="102000" sy="102000" algn="ctr" rotWithShape="0">
              <a:prstClr val="black">
                <a:alpha val="37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0847719"/>
      </p:ext>
    </p:extLst>
  </p:cSld>
  <p:clrMapOvr>
    <a:masterClrMapping/>
  </p:clrMapOvr>
  <p:transition spd="slow" advClick="0" advTm="5000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ve Picture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1E396D-FF02-234E-BD81-59CECD18DE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44008"/>
            <a:ext cx="10515600" cy="619613"/>
          </a:xfrm>
        </p:spPr>
        <p:txBody>
          <a:bodyPr>
            <a:normAutofit/>
          </a:bodyPr>
          <a:lstStyle>
            <a:lvl1pPr algn="ctr"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Picture Placeholder 19">
            <a:extLst>
              <a:ext uri="{FF2B5EF4-FFF2-40B4-BE49-F238E27FC236}">
                <a16:creationId xmlns:a16="http://schemas.microsoft.com/office/drawing/2014/main" id="{B1D0784C-8D97-DD49-9255-A848055F699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 rot="316905">
            <a:off x="744459" y="1625059"/>
            <a:ext cx="2210727" cy="2958005"/>
          </a:xfrm>
          <a:solidFill>
            <a:schemeClr val="bg1"/>
          </a:solidFill>
          <a:ln w="101600" cap="sq"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46000">
                  <a:schemeClr val="accent3">
                    <a:lumMod val="95000"/>
                    <a:lumOff val="5000"/>
                  </a:schemeClr>
                </a:gs>
                <a:gs pos="100000">
                  <a:schemeClr val="accent3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miter lim="800000"/>
          </a:ln>
          <a:effectLst>
            <a:outerShdw blurRad="63500" sx="102000" sy="102000" algn="ctr" rotWithShape="0">
              <a:prstClr val="black">
                <a:alpha val="37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7" name="Picture Placeholder 19">
            <a:extLst>
              <a:ext uri="{FF2B5EF4-FFF2-40B4-BE49-F238E27FC236}">
                <a16:creationId xmlns:a16="http://schemas.microsoft.com/office/drawing/2014/main" id="{A7274CB2-439C-E0B1-A729-612F7A626D2F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 rot="21375353">
            <a:off x="2265441" y="2896338"/>
            <a:ext cx="2283253" cy="3055047"/>
          </a:xfrm>
          <a:solidFill>
            <a:schemeClr val="bg1"/>
          </a:solidFill>
          <a:ln w="101600" cap="sq"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46000">
                  <a:schemeClr val="accent3">
                    <a:lumMod val="95000"/>
                    <a:lumOff val="5000"/>
                  </a:schemeClr>
                </a:gs>
                <a:gs pos="100000">
                  <a:schemeClr val="accent3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miter lim="800000"/>
          </a:ln>
          <a:effectLst>
            <a:outerShdw blurRad="63500" sx="102000" sy="102000" algn="ctr" rotWithShape="0">
              <a:prstClr val="black">
                <a:alpha val="37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CC909E27-DE72-F03A-A7F2-45F5EA01CCDC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 rot="160824">
            <a:off x="3992999" y="1643516"/>
            <a:ext cx="2283253" cy="3055047"/>
          </a:xfrm>
          <a:custGeom>
            <a:avLst/>
            <a:gdLst>
              <a:gd name="connsiteX0" fmla="*/ 0 w 2283253"/>
              <a:gd name="connsiteY0" fmla="*/ 0 h 3055047"/>
              <a:gd name="connsiteX1" fmla="*/ 2283253 w 2283253"/>
              <a:gd name="connsiteY1" fmla="*/ 0 h 3055047"/>
              <a:gd name="connsiteX2" fmla="*/ 2283253 w 2283253"/>
              <a:gd name="connsiteY2" fmla="*/ 1107615 h 3055047"/>
              <a:gd name="connsiteX3" fmla="*/ 1808059 w 2283253"/>
              <a:gd name="connsiteY3" fmla="*/ 1098626 h 3055047"/>
              <a:gd name="connsiteX4" fmla="*/ 1771051 w 2283253"/>
              <a:gd name="connsiteY4" fmla="*/ 3055047 h 3055047"/>
              <a:gd name="connsiteX5" fmla="*/ 645377 w 2283253"/>
              <a:gd name="connsiteY5" fmla="*/ 3055047 h 3055047"/>
              <a:gd name="connsiteX6" fmla="*/ 438083 w 2283253"/>
              <a:gd name="connsiteY6" fmla="*/ 1214091 h 3055047"/>
              <a:gd name="connsiteX7" fmla="*/ 0 w 2283253"/>
              <a:gd name="connsiteY7" fmla="*/ 1263420 h 3055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83253" h="3055047">
                <a:moveTo>
                  <a:pt x="0" y="0"/>
                </a:moveTo>
                <a:lnTo>
                  <a:pt x="2283253" y="0"/>
                </a:lnTo>
                <a:lnTo>
                  <a:pt x="2283253" y="1107615"/>
                </a:lnTo>
                <a:lnTo>
                  <a:pt x="1808059" y="1098626"/>
                </a:lnTo>
                <a:lnTo>
                  <a:pt x="1771051" y="3055047"/>
                </a:lnTo>
                <a:lnTo>
                  <a:pt x="645377" y="3055047"/>
                </a:lnTo>
                <a:lnTo>
                  <a:pt x="438083" y="1214091"/>
                </a:lnTo>
                <a:lnTo>
                  <a:pt x="0" y="1263420"/>
                </a:lnTo>
                <a:close/>
              </a:path>
            </a:pathLst>
          </a:custGeom>
          <a:solidFill>
            <a:schemeClr val="bg1"/>
          </a:solidFill>
          <a:ln w="101600" cap="sq"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46000">
                  <a:schemeClr val="accent3">
                    <a:lumMod val="95000"/>
                    <a:lumOff val="5000"/>
                  </a:schemeClr>
                </a:gs>
                <a:gs pos="100000">
                  <a:schemeClr val="accent3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miter lim="800000"/>
          </a:ln>
          <a:effectLst>
            <a:outerShdw blurRad="63500" sx="102000" sy="102000" algn="ctr" rotWithShape="0">
              <a:prstClr val="black">
                <a:alpha val="37000"/>
              </a:prstClr>
            </a:outerShdw>
          </a:effectLst>
        </p:spPr>
        <p:txBody>
          <a:bodyPr wrap="square">
            <a:noAutofit/>
          </a:bodyPr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8" name="Picture Placeholder 19">
            <a:extLst>
              <a:ext uri="{FF2B5EF4-FFF2-40B4-BE49-F238E27FC236}">
                <a16:creationId xmlns:a16="http://schemas.microsoft.com/office/drawing/2014/main" id="{85332D24-0CC4-A1FF-03FD-720E54C2A40A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 rot="225846">
            <a:off x="5717644" y="2845428"/>
            <a:ext cx="2283253" cy="3055047"/>
          </a:xfrm>
          <a:solidFill>
            <a:schemeClr val="bg1"/>
          </a:solidFill>
          <a:ln w="101600" cap="sq"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46000">
                  <a:schemeClr val="accent3">
                    <a:lumMod val="95000"/>
                    <a:lumOff val="5000"/>
                  </a:schemeClr>
                </a:gs>
                <a:gs pos="100000">
                  <a:schemeClr val="accent3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miter lim="800000"/>
          </a:ln>
          <a:effectLst>
            <a:outerShdw blurRad="63500" sx="102000" sy="102000" algn="ctr" rotWithShape="0">
              <a:prstClr val="black">
                <a:alpha val="37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Right Triangle 10">
            <a:extLst>
              <a:ext uri="{FF2B5EF4-FFF2-40B4-BE49-F238E27FC236}">
                <a16:creationId xmlns:a16="http://schemas.microsoft.com/office/drawing/2014/main" id="{981E960F-D78C-B54D-8123-5FFFEE931D66}"/>
              </a:ext>
            </a:extLst>
          </p:cNvPr>
          <p:cNvSpPr/>
          <p:nvPr userDrawn="1"/>
        </p:nvSpPr>
        <p:spPr>
          <a:xfrm rot="5400000">
            <a:off x="8418637" y="1529586"/>
            <a:ext cx="686725" cy="686725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ight Triangle 11">
            <a:extLst>
              <a:ext uri="{FF2B5EF4-FFF2-40B4-BE49-F238E27FC236}">
                <a16:creationId xmlns:a16="http://schemas.microsoft.com/office/drawing/2014/main" id="{47135EDB-9CC3-684F-9F0F-53154BE78F6B}"/>
              </a:ext>
            </a:extLst>
          </p:cNvPr>
          <p:cNvSpPr/>
          <p:nvPr userDrawn="1"/>
        </p:nvSpPr>
        <p:spPr>
          <a:xfrm rot="16200000">
            <a:off x="10942380" y="5125265"/>
            <a:ext cx="686725" cy="686725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ight Triangle 12">
            <a:extLst>
              <a:ext uri="{FF2B5EF4-FFF2-40B4-BE49-F238E27FC236}">
                <a16:creationId xmlns:a16="http://schemas.microsoft.com/office/drawing/2014/main" id="{4A470C9A-DA36-6348-85D5-831C62ABD3D5}"/>
              </a:ext>
            </a:extLst>
          </p:cNvPr>
          <p:cNvSpPr/>
          <p:nvPr userDrawn="1"/>
        </p:nvSpPr>
        <p:spPr>
          <a:xfrm>
            <a:off x="8418637" y="5125264"/>
            <a:ext cx="686725" cy="686725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ight Triangle 13">
            <a:extLst>
              <a:ext uri="{FF2B5EF4-FFF2-40B4-BE49-F238E27FC236}">
                <a16:creationId xmlns:a16="http://schemas.microsoft.com/office/drawing/2014/main" id="{73EAAB1C-F5CA-144E-A13F-ED501A9107BE}"/>
              </a:ext>
            </a:extLst>
          </p:cNvPr>
          <p:cNvSpPr/>
          <p:nvPr userDrawn="1"/>
        </p:nvSpPr>
        <p:spPr>
          <a:xfrm rot="10800000">
            <a:off x="10942379" y="1529586"/>
            <a:ext cx="686725" cy="686725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Picture Placeholder 19">
            <a:extLst>
              <a:ext uri="{FF2B5EF4-FFF2-40B4-BE49-F238E27FC236}">
                <a16:creationId xmlns:a16="http://schemas.microsoft.com/office/drawing/2014/main" id="{BD5E0A73-DAB8-0440-9702-5FF4ACFB83F5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8551175" y="1700286"/>
            <a:ext cx="2945392" cy="3941004"/>
          </a:xfrm>
          <a:prstGeom prst="snip2DiagRect">
            <a:avLst>
              <a:gd name="adj1" fmla="val 15468"/>
              <a:gd name="adj2" fmla="val 15317"/>
            </a:avLst>
          </a:prstGeom>
          <a:solidFill>
            <a:schemeClr val="bg1"/>
          </a:solidFill>
          <a:ln w="101600" cap="sq"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46000">
                  <a:schemeClr val="accent3">
                    <a:lumMod val="95000"/>
                    <a:lumOff val="5000"/>
                  </a:schemeClr>
                </a:gs>
                <a:gs pos="100000">
                  <a:schemeClr val="accent3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miter lim="800000"/>
          </a:ln>
          <a:effectLst/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522D3C9-9E99-D94B-AD0B-3B8C536D51B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38200" y="6356350"/>
            <a:ext cx="7315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D4D575-E3A5-4E40-944A-40F05C07386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5D75D45-ECC0-BE49-BEE9-DCEB92F451F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357134"/>
      </p:ext>
    </p:extLst>
  </p:cSld>
  <p:clrMapOvr>
    <a:masterClrMapping/>
  </p:clrMapOvr>
  <p:transition spd="slow" advClick="0" advTm="5000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icture Album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1E396D-FF02-234E-BD81-59CECD18DE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44008"/>
            <a:ext cx="10515600" cy="619613"/>
          </a:xfrm>
        </p:spPr>
        <p:txBody>
          <a:bodyPr>
            <a:normAutofit/>
          </a:bodyPr>
          <a:lstStyle>
            <a:lvl1pPr algn="ctr"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BA44E62B-C69F-144A-AE38-D1357071C642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1268896" y="1700286"/>
            <a:ext cx="2945392" cy="3941004"/>
          </a:xfrm>
          <a:prstGeom prst="snip2DiagRect">
            <a:avLst>
              <a:gd name="adj1" fmla="val 15468"/>
              <a:gd name="adj2" fmla="val 15317"/>
            </a:avLst>
          </a:prstGeom>
          <a:solidFill>
            <a:schemeClr val="bg1"/>
          </a:solidFill>
          <a:ln w="101600" cap="sq"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46000">
                  <a:schemeClr val="accent3">
                    <a:lumMod val="95000"/>
                    <a:lumOff val="5000"/>
                  </a:schemeClr>
                </a:gs>
                <a:gs pos="100000">
                  <a:schemeClr val="accent3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miter lim="800000"/>
          </a:ln>
          <a:effectLst/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Right Triangle 10">
            <a:extLst>
              <a:ext uri="{FF2B5EF4-FFF2-40B4-BE49-F238E27FC236}">
                <a16:creationId xmlns:a16="http://schemas.microsoft.com/office/drawing/2014/main" id="{981E960F-D78C-B54D-8123-5FFFEE931D66}"/>
              </a:ext>
            </a:extLst>
          </p:cNvPr>
          <p:cNvSpPr/>
          <p:nvPr userDrawn="1"/>
        </p:nvSpPr>
        <p:spPr>
          <a:xfrm rot="5400000">
            <a:off x="8020862" y="1529586"/>
            <a:ext cx="686725" cy="686725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ight Triangle 11">
            <a:extLst>
              <a:ext uri="{FF2B5EF4-FFF2-40B4-BE49-F238E27FC236}">
                <a16:creationId xmlns:a16="http://schemas.microsoft.com/office/drawing/2014/main" id="{47135EDB-9CC3-684F-9F0F-53154BE78F6B}"/>
              </a:ext>
            </a:extLst>
          </p:cNvPr>
          <p:cNvSpPr/>
          <p:nvPr userDrawn="1"/>
        </p:nvSpPr>
        <p:spPr>
          <a:xfrm rot="16200000">
            <a:off x="10544605" y="5125265"/>
            <a:ext cx="686725" cy="686725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ight Triangle 12">
            <a:extLst>
              <a:ext uri="{FF2B5EF4-FFF2-40B4-BE49-F238E27FC236}">
                <a16:creationId xmlns:a16="http://schemas.microsoft.com/office/drawing/2014/main" id="{4A470C9A-DA36-6348-85D5-831C62ABD3D5}"/>
              </a:ext>
            </a:extLst>
          </p:cNvPr>
          <p:cNvSpPr/>
          <p:nvPr userDrawn="1"/>
        </p:nvSpPr>
        <p:spPr>
          <a:xfrm>
            <a:off x="8020862" y="5125264"/>
            <a:ext cx="686725" cy="686725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ight Triangle 13">
            <a:extLst>
              <a:ext uri="{FF2B5EF4-FFF2-40B4-BE49-F238E27FC236}">
                <a16:creationId xmlns:a16="http://schemas.microsoft.com/office/drawing/2014/main" id="{73EAAB1C-F5CA-144E-A13F-ED501A9107BE}"/>
              </a:ext>
            </a:extLst>
          </p:cNvPr>
          <p:cNvSpPr/>
          <p:nvPr userDrawn="1"/>
        </p:nvSpPr>
        <p:spPr>
          <a:xfrm rot="10800000">
            <a:off x="10544604" y="1529586"/>
            <a:ext cx="686725" cy="686725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ight Triangle 15">
            <a:extLst>
              <a:ext uri="{FF2B5EF4-FFF2-40B4-BE49-F238E27FC236}">
                <a16:creationId xmlns:a16="http://schemas.microsoft.com/office/drawing/2014/main" id="{0C53BE7A-A0EF-4947-950B-662AD41508AA}"/>
              </a:ext>
            </a:extLst>
          </p:cNvPr>
          <p:cNvSpPr/>
          <p:nvPr userDrawn="1"/>
        </p:nvSpPr>
        <p:spPr>
          <a:xfrm rot="5400000">
            <a:off x="4578610" y="1529586"/>
            <a:ext cx="686725" cy="686725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ight Triangle 16">
            <a:extLst>
              <a:ext uri="{FF2B5EF4-FFF2-40B4-BE49-F238E27FC236}">
                <a16:creationId xmlns:a16="http://schemas.microsoft.com/office/drawing/2014/main" id="{8312B17B-3762-7347-B600-E118C1F7F93D}"/>
              </a:ext>
            </a:extLst>
          </p:cNvPr>
          <p:cNvSpPr/>
          <p:nvPr userDrawn="1"/>
        </p:nvSpPr>
        <p:spPr>
          <a:xfrm rot="16200000">
            <a:off x="7102353" y="5125265"/>
            <a:ext cx="686725" cy="686725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ight Triangle 17">
            <a:extLst>
              <a:ext uri="{FF2B5EF4-FFF2-40B4-BE49-F238E27FC236}">
                <a16:creationId xmlns:a16="http://schemas.microsoft.com/office/drawing/2014/main" id="{0C5BE456-3804-9B4A-BFCE-D5BD21B1DCA8}"/>
              </a:ext>
            </a:extLst>
          </p:cNvPr>
          <p:cNvSpPr/>
          <p:nvPr userDrawn="1"/>
        </p:nvSpPr>
        <p:spPr>
          <a:xfrm>
            <a:off x="4578610" y="5125264"/>
            <a:ext cx="686725" cy="686725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ight Triangle 18">
            <a:extLst>
              <a:ext uri="{FF2B5EF4-FFF2-40B4-BE49-F238E27FC236}">
                <a16:creationId xmlns:a16="http://schemas.microsoft.com/office/drawing/2014/main" id="{FE115935-5A9C-D249-9D68-246DCC1EDEF7}"/>
              </a:ext>
            </a:extLst>
          </p:cNvPr>
          <p:cNvSpPr/>
          <p:nvPr userDrawn="1"/>
        </p:nvSpPr>
        <p:spPr>
          <a:xfrm rot="10800000">
            <a:off x="7102352" y="1529586"/>
            <a:ext cx="686725" cy="686725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ight Triangle 20">
            <a:extLst>
              <a:ext uri="{FF2B5EF4-FFF2-40B4-BE49-F238E27FC236}">
                <a16:creationId xmlns:a16="http://schemas.microsoft.com/office/drawing/2014/main" id="{ABEA8ECF-290B-1B46-9F67-AD63A3163FBD}"/>
              </a:ext>
            </a:extLst>
          </p:cNvPr>
          <p:cNvSpPr/>
          <p:nvPr userDrawn="1"/>
        </p:nvSpPr>
        <p:spPr>
          <a:xfrm rot="5400000">
            <a:off x="1136358" y="1529586"/>
            <a:ext cx="686725" cy="686725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ight Triangle 21">
            <a:extLst>
              <a:ext uri="{FF2B5EF4-FFF2-40B4-BE49-F238E27FC236}">
                <a16:creationId xmlns:a16="http://schemas.microsoft.com/office/drawing/2014/main" id="{5135E4F3-9AB0-DD42-BE62-233B923A3E79}"/>
              </a:ext>
            </a:extLst>
          </p:cNvPr>
          <p:cNvSpPr/>
          <p:nvPr userDrawn="1"/>
        </p:nvSpPr>
        <p:spPr>
          <a:xfrm rot="16200000">
            <a:off x="3660101" y="5125265"/>
            <a:ext cx="686725" cy="686725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ight Triangle 22">
            <a:extLst>
              <a:ext uri="{FF2B5EF4-FFF2-40B4-BE49-F238E27FC236}">
                <a16:creationId xmlns:a16="http://schemas.microsoft.com/office/drawing/2014/main" id="{9FA50D01-863F-F949-9FDE-94DC2AD079A5}"/>
              </a:ext>
            </a:extLst>
          </p:cNvPr>
          <p:cNvSpPr/>
          <p:nvPr userDrawn="1"/>
        </p:nvSpPr>
        <p:spPr>
          <a:xfrm>
            <a:off x="1136358" y="5125264"/>
            <a:ext cx="686725" cy="686725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Right Triangle 23">
            <a:extLst>
              <a:ext uri="{FF2B5EF4-FFF2-40B4-BE49-F238E27FC236}">
                <a16:creationId xmlns:a16="http://schemas.microsoft.com/office/drawing/2014/main" id="{21A330CB-07AF-E24E-BB77-D057DF664563}"/>
              </a:ext>
            </a:extLst>
          </p:cNvPr>
          <p:cNvSpPr/>
          <p:nvPr userDrawn="1"/>
        </p:nvSpPr>
        <p:spPr>
          <a:xfrm rot="10800000">
            <a:off x="3660100" y="1529586"/>
            <a:ext cx="686725" cy="686725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Picture Placeholder 19">
            <a:extLst>
              <a:ext uri="{FF2B5EF4-FFF2-40B4-BE49-F238E27FC236}">
                <a16:creationId xmlns:a16="http://schemas.microsoft.com/office/drawing/2014/main" id="{E90F4C32-CF71-5D41-B2D2-74D2D248DFD0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4711146" y="1700286"/>
            <a:ext cx="2945392" cy="3941004"/>
          </a:xfrm>
          <a:prstGeom prst="snip2DiagRect">
            <a:avLst>
              <a:gd name="adj1" fmla="val 15468"/>
              <a:gd name="adj2" fmla="val 15317"/>
            </a:avLst>
          </a:prstGeom>
          <a:solidFill>
            <a:schemeClr val="bg1"/>
          </a:solidFill>
          <a:ln w="101600" cap="sq"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46000">
                  <a:schemeClr val="accent3">
                    <a:lumMod val="95000"/>
                    <a:lumOff val="5000"/>
                  </a:schemeClr>
                </a:gs>
                <a:gs pos="100000">
                  <a:schemeClr val="accent3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miter lim="800000"/>
          </a:ln>
          <a:effectLst/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6" name="Picture Placeholder 19">
            <a:extLst>
              <a:ext uri="{FF2B5EF4-FFF2-40B4-BE49-F238E27FC236}">
                <a16:creationId xmlns:a16="http://schemas.microsoft.com/office/drawing/2014/main" id="{B9C46B23-23AC-7D42-B762-D437F20E2CB4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8153396" y="1700286"/>
            <a:ext cx="2945392" cy="3941004"/>
          </a:xfrm>
          <a:prstGeom prst="snip2DiagRect">
            <a:avLst>
              <a:gd name="adj1" fmla="val 15468"/>
              <a:gd name="adj2" fmla="val 15317"/>
            </a:avLst>
          </a:prstGeom>
          <a:solidFill>
            <a:schemeClr val="bg1"/>
          </a:solidFill>
          <a:ln w="101600" cap="sq"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46000">
                  <a:schemeClr val="accent3">
                    <a:lumMod val="95000"/>
                    <a:lumOff val="5000"/>
                  </a:schemeClr>
                </a:gs>
                <a:gs pos="100000">
                  <a:schemeClr val="accent3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miter lim="800000"/>
          </a:ln>
          <a:effectLst/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522D3C9-9E99-D94B-AD0B-3B8C536D51B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38200" y="6356350"/>
            <a:ext cx="7315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D4D575-E3A5-4E40-944A-40F05C07386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5D75D45-ECC0-BE49-BEE9-DCEB92F451F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6353335"/>
      </p:ext>
    </p:extLst>
  </p:cSld>
  <p:clrMapOvr>
    <a:masterClrMapping/>
  </p:clrMapOvr>
  <p:transition spd="slow" advClick="0" advTm="5000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with Bad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1E396D-FF02-234E-BD81-59CECD18DE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44008"/>
            <a:ext cx="10515600" cy="619613"/>
          </a:xfrm>
        </p:spPr>
        <p:txBody>
          <a:bodyPr>
            <a:normAutofit/>
          </a:bodyPr>
          <a:lstStyle>
            <a:lvl1pPr algn="ctr"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2" name="Picture Placeholder 19">
            <a:extLst>
              <a:ext uri="{FF2B5EF4-FFF2-40B4-BE49-F238E27FC236}">
                <a16:creationId xmlns:a16="http://schemas.microsoft.com/office/drawing/2014/main" id="{3D53D72A-ADD9-7149-9FE2-2CD78C432E28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1089994" y="1700286"/>
            <a:ext cx="2945392" cy="3941004"/>
          </a:xfrm>
          <a:prstGeom prst="snip2DiagRect">
            <a:avLst>
              <a:gd name="adj1" fmla="val 15468"/>
              <a:gd name="adj2" fmla="val 15317"/>
            </a:avLst>
          </a:prstGeom>
          <a:solidFill>
            <a:schemeClr val="bg1"/>
          </a:solidFill>
          <a:ln w="101600" cap="sq"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46000">
                  <a:schemeClr val="accent3">
                    <a:lumMod val="95000"/>
                    <a:lumOff val="5000"/>
                  </a:schemeClr>
                </a:gs>
                <a:gs pos="100000">
                  <a:schemeClr val="accent3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miter lim="800000"/>
          </a:ln>
          <a:effectLst/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BD1F961-BDAE-884D-A296-E79D64531A6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 rot="19936970">
            <a:off x="2556972" y="3712091"/>
            <a:ext cx="2562143" cy="2476032"/>
          </a:xfrm>
          <a:prstGeom prst="star12">
            <a:avLst/>
          </a:prstGeom>
          <a:gradFill flip="none" rotWithShape="1">
            <a:gsLst>
              <a:gs pos="0">
                <a:schemeClr val="accent3">
                  <a:lumMod val="40000"/>
                  <a:lumOff val="60000"/>
                </a:schemeClr>
              </a:gs>
              <a:gs pos="46000">
                <a:schemeClr val="accent3">
                  <a:lumMod val="95000"/>
                  <a:lumOff val="5000"/>
                </a:schemeClr>
              </a:gs>
              <a:gs pos="100000">
                <a:schemeClr val="accent3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3200"/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 dirty="0"/>
              <a:t>Badge Text</a:t>
            </a:r>
          </a:p>
        </p:txBody>
      </p:sp>
      <p:sp>
        <p:nvSpPr>
          <p:cNvPr id="11" name="Right Triangle 10">
            <a:extLst>
              <a:ext uri="{FF2B5EF4-FFF2-40B4-BE49-F238E27FC236}">
                <a16:creationId xmlns:a16="http://schemas.microsoft.com/office/drawing/2014/main" id="{981E960F-D78C-B54D-8123-5FFFEE931D66}"/>
              </a:ext>
            </a:extLst>
          </p:cNvPr>
          <p:cNvSpPr/>
          <p:nvPr userDrawn="1"/>
        </p:nvSpPr>
        <p:spPr>
          <a:xfrm rot="5400000">
            <a:off x="8020862" y="1529586"/>
            <a:ext cx="686725" cy="686725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ight Triangle 11">
            <a:extLst>
              <a:ext uri="{FF2B5EF4-FFF2-40B4-BE49-F238E27FC236}">
                <a16:creationId xmlns:a16="http://schemas.microsoft.com/office/drawing/2014/main" id="{47135EDB-9CC3-684F-9F0F-53154BE78F6B}"/>
              </a:ext>
            </a:extLst>
          </p:cNvPr>
          <p:cNvSpPr/>
          <p:nvPr userDrawn="1"/>
        </p:nvSpPr>
        <p:spPr>
          <a:xfrm rot="16200000">
            <a:off x="10544605" y="5125265"/>
            <a:ext cx="686725" cy="686725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ight Triangle 12">
            <a:extLst>
              <a:ext uri="{FF2B5EF4-FFF2-40B4-BE49-F238E27FC236}">
                <a16:creationId xmlns:a16="http://schemas.microsoft.com/office/drawing/2014/main" id="{4A470C9A-DA36-6348-85D5-831C62ABD3D5}"/>
              </a:ext>
            </a:extLst>
          </p:cNvPr>
          <p:cNvSpPr/>
          <p:nvPr userDrawn="1"/>
        </p:nvSpPr>
        <p:spPr>
          <a:xfrm>
            <a:off x="8020862" y="5125264"/>
            <a:ext cx="686725" cy="686725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ight Triangle 13">
            <a:extLst>
              <a:ext uri="{FF2B5EF4-FFF2-40B4-BE49-F238E27FC236}">
                <a16:creationId xmlns:a16="http://schemas.microsoft.com/office/drawing/2014/main" id="{73EAAB1C-F5CA-144E-A13F-ED501A9107BE}"/>
              </a:ext>
            </a:extLst>
          </p:cNvPr>
          <p:cNvSpPr/>
          <p:nvPr userDrawn="1"/>
        </p:nvSpPr>
        <p:spPr>
          <a:xfrm rot="10800000">
            <a:off x="10544604" y="1529586"/>
            <a:ext cx="686725" cy="686725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ight Triangle 20">
            <a:extLst>
              <a:ext uri="{FF2B5EF4-FFF2-40B4-BE49-F238E27FC236}">
                <a16:creationId xmlns:a16="http://schemas.microsoft.com/office/drawing/2014/main" id="{ABEA8ECF-290B-1B46-9F67-AD63A3163FBD}"/>
              </a:ext>
            </a:extLst>
          </p:cNvPr>
          <p:cNvSpPr/>
          <p:nvPr userDrawn="1"/>
        </p:nvSpPr>
        <p:spPr>
          <a:xfrm rot="5400000">
            <a:off x="960670" y="1529586"/>
            <a:ext cx="686725" cy="686725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ight Triangle 22">
            <a:extLst>
              <a:ext uri="{FF2B5EF4-FFF2-40B4-BE49-F238E27FC236}">
                <a16:creationId xmlns:a16="http://schemas.microsoft.com/office/drawing/2014/main" id="{9FA50D01-863F-F949-9FDE-94DC2AD079A5}"/>
              </a:ext>
            </a:extLst>
          </p:cNvPr>
          <p:cNvSpPr/>
          <p:nvPr userDrawn="1"/>
        </p:nvSpPr>
        <p:spPr>
          <a:xfrm>
            <a:off x="960670" y="5125264"/>
            <a:ext cx="686725" cy="686725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Right Triangle 23">
            <a:extLst>
              <a:ext uri="{FF2B5EF4-FFF2-40B4-BE49-F238E27FC236}">
                <a16:creationId xmlns:a16="http://schemas.microsoft.com/office/drawing/2014/main" id="{21A330CB-07AF-E24E-BB77-D057DF664563}"/>
              </a:ext>
            </a:extLst>
          </p:cNvPr>
          <p:cNvSpPr/>
          <p:nvPr userDrawn="1"/>
        </p:nvSpPr>
        <p:spPr>
          <a:xfrm rot="10800000">
            <a:off x="3484412" y="1529586"/>
            <a:ext cx="686725" cy="686725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70D69352-97F4-5243-ABCC-81B536E2D031}"/>
              </a:ext>
            </a:extLst>
          </p:cNvPr>
          <p:cNvSpPr/>
          <p:nvPr userDrawn="1"/>
        </p:nvSpPr>
        <p:spPr>
          <a:xfrm>
            <a:off x="4384175" y="1555024"/>
            <a:ext cx="3423651" cy="2185454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28000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68504DDA-A42A-6842-9679-DFD8C3D4DAE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83536" y="1743035"/>
            <a:ext cx="3224927" cy="1791497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i="1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.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.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dirty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581A34AF-C436-D14B-B6D0-3C513F29500C}"/>
              </a:ext>
            </a:extLst>
          </p:cNvPr>
          <p:cNvSpPr/>
          <p:nvPr userDrawn="1"/>
        </p:nvSpPr>
        <p:spPr>
          <a:xfrm>
            <a:off x="5285327" y="4171197"/>
            <a:ext cx="2572456" cy="1640792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28000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Text Placeholder 26">
            <a:extLst>
              <a:ext uri="{FF2B5EF4-FFF2-40B4-BE49-F238E27FC236}">
                <a16:creationId xmlns:a16="http://schemas.microsoft.com/office/drawing/2014/main" id="{FB7F00DA-0E43-A540-8E5B-BE0B4D14E79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384688" y="4359208"/>
            <a:ext cx="2323776" cy="1282082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i="1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eiusod</a:t>
            </a:r>
            <a:r>
              <a:rPr lang="en-US" dirty="0"/>
              <a:t>.</a:t>
            </a:r>
          </a:p>
        </p:txBody>
      </p:sp>
      <p:sp>
        <p:nvSpPr>
          <p:cNvPr id="33" name="Picture Placeholder 19">
            <a:extLst>
              <a:ext uri="{FF2B5EF4-FFF2-40B4-BE49-F238E27FC236}">
                <a16:creationId xmlns:a16="http://schemas.microsoft.com/office/drawing/2014/main" id="{65A83157-0EB6-A64A-8EFF-CF63830C65B2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8147844" y="1700286"/>
            <a:ext cx="2945392" cy="3941004"/>
          </a:xfrm>
          <a:prstGeom prst="snip2DiagRect">
            <a:avLst>
              <a:gd name="adj1" fmla="val 15468"/>
              <a:gd name="adj2" fmla="val 15317"/>
            </a:avLst>
          </a:prstGeom>
          <a:solidFill>
            <a:schemeClr val="bg1"/>
          </a:solidFill>
          <a:ln w="101600" cap="sq"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46000">
                  <a:schemeClr val="accent3">
                    <a:lumMod val="95000"/>
                    <a:lumOff val="5000"/>
                  </a:schemeClr>
                </a:gs>
                <a:gs pos="100000">
                  <a:schemeClr val="accent3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miter lim="800000"/>
          </a:ln>
          <a:effectLst/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522D3C9-9E99-D94B-AD0B-3B8C536D51B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38200" y="6356350"/>
            <a:ext cx="7315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D4D575-E3A5-4E40-944A-40F05C07386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5D75D45-ECC0-BE49-BEE9-DCEB92F451F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7908776"/>
      </p:ext>
    </p:extLst>
  </p:cSld>
  <p:clrMapOvr>
    <a:masterClrMapping/>
  </p:clrMapOvr>
  <p:transition spd="slow" advClick="0" advTm="5000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s with Caption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1E396D-FF02-234E-BD81-59CECD18DE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44008"/>
            <a:ext cx="10515600" cy="619613"/>
          </a:xfrm>
        </p:spPr>
        <p:txBody>
          <a:bodyPr>
            <a:normAutofit/>
          </a:bodyPr>
          <a:lstStyle>
            <a:lvl1pPr algn="ctr"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6" name="Picture Placeholder 19">
            <a:extLst>
              <a:ext uri="{FF2B5EF4-FFF2-40B4-BE49-F238E27FC236}">
                <a16:creationId xmlns:a16="http://schemas.microsoft.com/office/drawing/2014/main" id="{6FEA26AA-7374-2148-A084-7F7734CDF12D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1089993" y="1700286"/>
            <a:ext cx="2945392" cy="3941004"/>
          </a:xfrm>
          <a:prstGeom prst="snip2DiagRect">
            <a:avLst>
              <a:gd name="adj1" fmla="val 15468"/>
              <a:gd name="adj2" fmla="val 15317"/>
            </a:avLst>
          </a:prstGeom>
          <a:solidFill>
            <a:schemeClr val="bg1"/>
          </a:solidFill>
          <a:ln w="101600" cap="sq"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46000">
                  <a:schemeClr val="accent3">
                    <a:lumMod val="95000"/>
                    <a:lumOff val="5000"/>
                  </a:schemeClr>
                </a:gs>
                <a:gs pos="100000">
                  <a:schemeClr val="accent3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miter lim="800000"/>
          </a:ln>
          <a:effectLst/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Right Triangle 10">
            <a:extLst>
              <a:ext uri="{FF2B5EF4-FFF2-40B4-BE49-F238E27FC236}">
                <a16:creationId xmlns:a16="http://schemas.microsoft.com/office/drawing/2014/main" id="{981E960F-D78C-B54D-8123-5FFFEE931D66}"/>
              </a:ext>
            </a:extLst>
          </p:cNvPr>
          <p:cNvSpPr/>
          <p:nvPr userDrawn="1"/>
        </p:nvSpPr>
        <p:spPr>
          <a:xfrm rot="5400000">
            <a:off x="8020862" y="1529586"/>
            <a:ext cx="686725" cy="686725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ight Triangle 11">
            <a:extLst>
              <a:ext uri="{FF2B5EF4-FFF2-40B4-BE49-F238E27FC236}">
                <a16:creationId xmlns:a16="http://schemas.microsoft.com/office/drawing/2014/main" id="{47135EDB-9CC3-684F-9F0F-53154BE78F6B}"/>
              </a:ext>
            </a:extLst>
          </p:cNvPr>
          <p:cNvSpPr/>
          <p:nvPr userDrawn="1"/>
        </p:nvSpPr>
        <p:spPr>
          <a:xfrm rot="16200000">
            <a:off x="10544605" y="5125265"/>
            <a:ext cx="686725" cy="686725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ight Triangle 12">
            <a:extLst>
              <a:ext uri="{FF2B5EF4-FFF2-40B4-BE49-F238E27FC236}">
                <a16:creationId xmlns:a16="http://schemas.microsoft.com/office/drawing/2014/main" id="{4A470C9A-DA36-6348-85D5-831C62ABD3D5}"/>
              </a:ext>
            </a:extLst>
          </p:cNvPr>
          <p:cNvSpPr/>
          <p:nvPr userDrawn="1"/>
        </p:nvSpPr>
        <p:spPr>
          <a:xfrm>
            <a:off x="8020862" y="5125264"/>
            <a:ext cx="686725" cy="686725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ight Triangle 13">
            <a:extLst>
              <a:ext uri="{FF2B5EF4-FFF2-40B4-BE49-F238E27FC236}">
                <a16:creationId xmlns:a16="http://schemas.microsoft.com/office/drawing/2014/main" id="{73EAAB1C-F5CA-144E-A13F-ED501A9107BE}"/>
              </a:ext>
            </a:extLst>
          </p:cNvPr>
          <p:cNvSpPr/>
          <p:nvPr userDrawn="1"/>
        </p:nvSpPr>
        <p:spPr>
          <a:xfrm rot="10800000">
            <a:off x="10544604" y="1529586"/>
            <a:ext cx="686725" cy="686725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ight Triangle 20">
            <a:extLst>
              <a:ext uri="{FF2B5EF4-FFF2-40B4-BE49-F238E27FC236}">
                <a16:creationId xmlns:a16="http://schemas.microsoft.com/office/drawing/2014/main" id="{ABEA8ECF-290B-1B46-9F67-AD63A3163FBD}"/>
              </a:ext>
            </a:extLst>
          </p:cNvPr>
          <p:cNvSpPr/>
          <p:nvPr userDrawn="1"/>
        </p:nvSpPr>
        <p:spPr>
          <a:xfrm rot="5400000">
            <a:off x="960670" y="1529586"/>
            <a:ext cx="686725" cy="686725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ight Triangle 22">
            <a:extLst>
              <a:ext uri="{FF2B5EF4-FFF2-40B4-BE49-F238E27FC236}">
                <a16:creationId xmlns:a16="http://schemas.microsoft.com/office/drawing/2014/main" id="{9FA50D01-863F-F949-9FDE-94DC2AD079A5}"/>
              </a:ext>
            </a:extLst>
          </p:cNvPr>
          <p:cNvSpPr/>
          <p:nvPr userDrawn="1"/>
        </p:nvSpPr>
        <p:spPr>
          <a:xfrm>
            <a:off x="960670" y="5125264"/>
            <a:ext cx="686725" cy="686725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Right Triangle 23">
            <a:extLst>
              <a:ext uri="{FF2B5EF4-FFF2-40B4-BE49-F238E27FC236}">
                <a16:creationId xmlns:a16="http://schemas.microsoft.com/office/drawing/2014/main" id="{21A330CB-07AF-E24E-BB77-D057DF664563}"/>
              </a:ext>
            </a:extLst>
          </p:cNvPr>
          <p:cNvSpPr/>
          <p:nvPr userDrawn="1"/>
        </p:nvSpPr>
        <p:spPr>
          <a:xfrm rot="10800000">
            <a:off x="3484412" y="1529586"/>
            <a:ext cx="686725" cy="686725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70D69352-97F4-5243-ABCC-81B536E2D031}"/>
              </a:ext>
            </a:extLst>
          </p:cNvPr>
          <p:cNvSpPr/>
          <p:nvPr userDrawn="1"/>
        </p:nvSpPr>
        <p:spPr>
          <a:xfrm>
            <a:off x="4171137" y="2332729"/>
            <a:ext cx="3423651" cy="1191298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28000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68504DDA-A42A-6842-9679-DFD8C3D4DAE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270498" y="2520740"/>
            <a:ext cx="3224927" cy="821261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i="1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.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581A34AF-C436-D14B-B6D0-3C513F29500C}"/>
              </a:ext>
            </a:extLst>
          </p:cNvPr>
          <p:cNvSpPr/>
          <p:nvPr userDrawn="1"/>
        </p:nvSpPr>
        <p:spPr>
          <a:xfrm>
            <a:off x="4591947" y="3776172"/>
            <a:ext cx="3423651" cy="1191298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28000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Text Placeholder 26">
            <a:extLst>
              <a:ext uri="{FF2B5EF4-FFF2-40B4-BE49-F238E27FC236}">
                <a16:creationId xmlns:a16="http://schemas.microsoft.com/office/drawing/2014/main" id="{FB7F00DA-0E43-A540-8E5B-BE0B4D14E79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691308" y="3964183"/>
            <a:ext cx="3224927" cy="760711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i="1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eiusod</a:t>
            </a:r>
            <a:r>
              <a:rPr lang="en-US" dirty="0"/>
              <a:t>.</a:t>
            </a:r>
          </a:p>
        </p:txBody>
      </p:sp>
      <p:sp>
        <p:nvSpPr>
          <p:cNvPr id="22" name="Right Triangle 21">
            <a:extLst>
              <a:ext uri="{FF2B5EF4-FFF2-40B4-BE49-F238E27FC236}">
                <a16:creationId xmlns:a16="http://schemas.microsoft.com/office/drawing/2014/main" id="{EE45FA69-9316-CE40-845A-B3958BA8DB22}"/>
              </a:ext>
            </a:extLst>
          </p:cNvPr>
          <p:cNvSpPr/>
          <p:nvPr userDrawn="1"/>
        </p:nvSpPr>
        <p:spPr>
          <a:xfrm rot="16200000">
            <a:off x="3484412" y="5125264"/>
            <a:ext cx="686725" cy="686725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Picture Placeholder 19">
            <a:extLst>
              <a:ext uri="{FF2B5EF4-FFF2-40B4-BE49-F238E27FC236}">
                <a16:creationId xmlns:a16="http://schemas.microsoft.com/office/drawing/2014/main" id="{E8F7D895-2D3C-2143-A98A-1281B06EF0E6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8153399" y="1700286"/>
            <a:ext cx="2945392" cy="3941004"/>
          </a:xfrm>
          <a:prstGeom prst="snip2DiagRect">
            <a:avLst>
              <a:gd name="adj1" fmla="val 15468"/>
              <a:gd name="adj2" fmla="val 15317"/>
            </a:avLst>
          </a:prstGeom>
          <a:solidFill>
            <a:schemeClr val="bg1"/>
          </a:solidFill>
          <a:ln w="101600" cap="sq"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46000">
                  <a:schemeClr val="accent3">
                    <a:lumMod val="95000"/>
                    <a:lumOff val="5000"/>
                  </a:schemeClr>
                </a:gs>
                <a:gs pos="100000">
                  <a:schemeClr val="accent3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miter lim="800000"/>
          </a:ln>
          <a:effectLst/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522D3C9-9E99-D94B-AD0B-3B8C536D51B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38200" y="6356350"/>
            <a:ext cx="7315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D4D575-E3A5-4E40-944A-40F05C07386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5D75D45-ECC0-BE49-BEE9-DCEB92F451F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9688838"/>
      </p:ext>
    </p:extLst>
  </p:cSld>
  <p:clrMapOvr>
    <a:masterClrMapping/>
  </p:clrMapOvr>
  <p:transition spd="slow" advClick="0" advTm="500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EAE85EC-311C-404F-96B0-95136A438602}"/>
              </a:ext>
            </a:extLst>
          </p:cNvPr>
          <p:cNvSpPr/>
          <p:nvPr userDrawn="1"/>
        </p:nvSpPr>
        <p:spPr>
          <a:xfrm rot="153042">
            <a:off x="553452" y="340414"/>
            <a:ext cx="11093116" cy="5991225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28000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148388D-E990-6F4E-9AF4-08F485B14A18}"/>
              </a:ext>
            </a:extLst>
          </p:cNvPr>
          <p:cNvSpPr/>
          <p:nvPr userDrawn="1"/>
        </p:nvSpPr>
        <p:spPr>
          <a:xfrm rot="21436045">
            <a:off x="553452" y="436665"/>
            <a:ext cx="11093116" cy="5991225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28000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E957E0C-BB67-0948-8B33-55A2B47C1B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84644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ABC885-D257-B845-90FB-F5A9DC566A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23609"/>
            <a:ext cx="10515600" cy="39998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EBDC54-8F1E-FF43-84AE-4E01955711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0"/>
            <a:ext cx="73152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C21B82-2270-4D45-AFC8-74B0CBEB71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75D45-ECC0-BE49-BEE9-DCEB92F451F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9760399"/>
      </p:ext>
    </p:extLst>
  </p:cSld>
  <p:clrMapOvr>
    <a:masterClrMapping/>
  </p:clrMapOvr>
  <p:transition spd="slow" advClick="0" advTm="5000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s with Caption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1E396D-FF02-234E-BD81-59CECD18DE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44008"/>
            <a:ext cx="10515600" cy="619613"/>
          </a:xfrm>
        </p:spPr>
        <p:txBody>
          <a:bodyPr>
            <a:normAutofit/>
          </a:bodyPr>
          <a:lstStyle>
            <a:lvl1pPr algn="ctr"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Right Triangle 20">
            <a:extLst>
              <a:ext uri="{FF2B5EF4-FFF2-40B4-BE49-F238E27FC236}">
                <a16:creationId xmlns:a16="http://schemas.microsoft.com/office/drawing/2014/main" id="{ABEA8ECF-290B-1B46-9F67-AD63A3163FBD}"/>
              </a:ext>
            </a:extLst>
          </p:cNvPr>
          <p:cNvSpPr/>
          <p:nvPr userDrawn="1"/>
        </p:nvSpPr>
        <p:spPr>
          <a:xfrm rot="5400000">
            <a:off x="960670" y="1529586"/>
            <a:ext cx="686725" cy="686725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ight Triangle 22">
            <a:extLst>
              <a:ext uri="{FF2B5EF4-FFF2-40B4-BE49-F238E27FC236}">
                <a16:creationId xmlns:a16="http://schemas.microsoft.com/office/drawing/2014/main" id="{9FA50D01-863F-F949-9FDE-94DC2AD079A5}"/>
              </a:ext>
            </a:extLst>
          </p:cNvPr>
          <p:cNvSpPr/>
          <p:nvPr userDrawn="1"/>
        </p:nvSpPr>
        <p:spPr>
          <a:xfrm>
            <a:off x="960670" y="5125264"/>
            <a:ext cx="686725" cy="686725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Right Triangle 23">
            <a:extLst>
              <a:ext uri="{FF2B5EF4-FFF2-40B4-BE49-F238E27FC236}">
                <a16:creationId xmlns:a16="http://schemas.microsoft.com/office/drawing/2014/main" id="{21A330CB-07AF-E24E-BB77-D057DF664563}"/>
              </a:ext>
            </a:extLst>
          </p:cNvPr>
          <p:cNvSpPr/>
          <p:nvPr userDrawn="1"/>
        </p:nvSpPr>
        <p:spPr>
          <a:xfrm rot="10800000">
            <a:off x="3484412" y="1529586"/>
            <a:ext cx="686725" cy="686725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ight Triangle 21">
            <a:extLst>
              <a:ext uri="{FF2B5EF4-FFF2-40B4-BE49-F238E27FC236}">
                <a16:creationId xmlns:a16="http://schemas.microsoft.com/office/drawing/2014/main" id="{EE45FA69-9316-CE40-845A-B3958BA8DB22}"/>
              </a:ext>
            </a:extLst>
          </p:cNvPr>
          <p:cNvSpPr/>
          <p:nvPr userDrawn="1"/>
        </p:nvSpPr>
        <p:spPr>
          <a:xfrm rot="16200000">
            <a:off x="3484412" y="5125264"/>
            <a:ext cx="686725" cy="686725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Right Triangle 27">
            <a:extLst>
              <a:ext uri="{FF2B5EF4-FFF2-40B4-BE49-F238E27FC236}">
                <a16:creationId xmlns:a16="http://schemas.microsoft.com/office/drawing/2014/main" id="{EE154151-6D82-8C4E-9A90-2555A5477210}"/>
              </a:ext>
            </a:extLst>
          </p:cNvPr>
          <p:cNvSpPr/>
          <p:nvPr userDrawn="1"/>
        </p:nvSpPr>
        <p:spPr>
          <a:xfrm rot="5400000">
            <a:off x="8020862" y="1529586"/>
            <a:ext cx="686725" cy="686725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Right Triangle 28">
            <a:extLst>
              <a:ext uri="{FF2B5EF4-FFF2-40B4-BE49-F238E27FC236}">
                <a16:creationId xmlns:a16="http://schemas.microsoft.com/office/drawing/2014/main" id="{B8E16D52-3E0B-7641-9442-49EE82D78A19}"/>
              </a:ext>
            </a:extLst>
          </p:cNvPr>
          <p:cNvSpPr/>
          <p:nvPr userDrawn="1"/>
        </p:nvSpPr>
        <p:spPr>
          <a:xfrm>
            <a:off x="8020862" y="5125264"/>
            <a:ext cx="686725" cy="686725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Right Triangle 31">
            <a:extLst>
              <a:ext uri="{FF2B5EF4-FFF2-40B4-BE49-F238E27FC236}">
                <a16:creationId xmlns:a16="http://schemas.microsoft.com/office/drawing/2014/main" id="{775DCCAA-5A0D-454B-B59A-452EAF23C233}"/>
              </a:ext>
            </a:extLst>
          </p:cNvPr>
          <p:cNvSpPr/>
          <p:nvPr userDrawn="1"/>
        </p:nvSpPr>
        <p:spPr>
          <a:xfrm rot="10800000">
            <a:off x="10544604" y="1529586"/>
            <a:ext cx="686725" cy="686725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Right Triangle 32">
            <a:extLst>
              <a:ext uri="{FF2B5EF4-FFF2-40B4-BE49-F238E27FC236}">
                <a16:creationId xmlns:a16="http://schemas.microsoft.com/office/drawing/2014/main" id="{E2E62FD6-7345-D847-9579-32E5DB629FBF}"/>
              </a:ext>
            </a:extLst>
          </p:cNvPr>
          <p:cNvSpPr/>
          <p:nvPr userDrawn="1"/>
        </p:nvSpPr>
        <p:spPr>
          <a:xfrm rot="16200000">
            <a:off x="10544604" y="5125264"/>
            <a:ext cx="686725" cy="686725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Picture Placeholder 19">
            <a:extLst>
              <a:ext uri="{FF2B5EF4-FFF2-40B4-BE49-F238E27FC236}">
                <a16:creationId xmlns:a16="http://schemas.microsoft.com/office/drawing/2014/main" id="{A295112E-917E-2146-9FC6-21EE051E8692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1093207" y="1700286"/>
            <a:ext cx="2945392" cy="3941004"/>
          </a:xfrm>
          <a:prstGeom prst="snip2DiagRect">
            <a:avLst>
              <a:gd name="adj1" fmla="val 15468"/>
              <a:gd name="adj2" fmla="val 15317"/>
            </a:avLst>
          </a:prstGeom>
          <a:solidFill>
            <a:schemeClr val="bg1"/>
          </a:solidFill>
          <a:ln w="101600" cap="sq"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46000">
                  <a:schemeClr val="accent3">
                    <a:lumMod val="95000"/>
                    <a:lumOff val="5000"/>
                  </a:schemeClr>
                </a:gs>
                <a:gs pos="100000">
                  <a:schemeClr val="accent3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miter lim="800000"/>
          </a:ln>
          <a:effectLst/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Picture Placeholder 19">
            <a:extLst>
              <a:ext uri="{FF2B5EF4-FFF2-40B4-BE49-F238E27FC236}">
                <a16:creationId xmlns:a16="http://schemas.microsoft.com/office/drawing/2014/main" id="{7732D9AA-C1C1-124A-9B37-D6EE251065EE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623304" y="1700286"/>
            <a:ext cx="2945392" cy="3941004"/>
          </a:xfrm>
          <a:prstGeom prst="ellipse">
            <a:avLst/>
          </a:prstGeom>
          <a:solidFill>
            <a:schemeClr val="bg1"/>
          </a:solidFill>
          <a:ln w="101600" cap="sq"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46000">
                  <a:schemeClr val="accent3">
                    <a:lumMod val="95000"/>
                    <a:lumOff val="5000"/>
                  </a:schemeClr>
                </a:gs>
                <a:gs pos="100000">
                  <a:schemeClr val="accent3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5" name="Picture Placeholder 19">
            <a:extLst>
              <a:ext uri="{FF2B5EF4-FFF2-40B4-BE49-F238E27FC236}">
                <a16:creationId xmlns:a16="http://schemas.microsoft.com/office/drawing/2014/main" id="{C2C0BCCA-9BCF-074E-A996-D07AB48BFF67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8149990" y="1700286"/>
            <a:ext cx="2945392" cy="3941004"/>
          </a:xfrm>
          <a:prstGeom prst="snip2DiagRect">
            <a:avLst>
              <a:gd name="adj1" fmla="val 15468"/>
              <a:gd name="adj2" fmla="val 15317"/>
            </a:avLst>
          </a:prstGeom>
          <a:solidFill>
            <a:schemeClr val="bg1"/>
          </a:solidFill>
          <a:ln w="101600" cap="sq"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46000">
                  <a:schemeClr val="accent3">
                    <a:lumMod val="95000"/>
                    <a:lumOff val="5000"/>
                  </a:schemeClr>
                </a:gs>
                <a:gs pos="100000">
                  <a:schemeClr val="accent3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miter lim="800000"/>
          </a:ln>
          <a:effectLst/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522D3C9-9E99-D94B-AD0B-3B8C536D51B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38200" y="6356350"/>
            <a:ext cx="7315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D4D575-E3A5-4E40-944A-40F05C07386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5D75D45-ECC0-BE49-BEE9-DCEB92F451F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4513695"/>
      </p:ext>
    </p:extLst>
  </p:cSld>
  <p:clrMapOvr>
    <a:masterClrMapping/>
  </p:clrMapOvr>
  <p:transition spd="slow" advClick="0" advTm="5000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hree Picture Album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1E396D-FF02-234E-BD81-59CECD18DE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44008"/>
            <a:ext cx="10515600" cy="1177963"/>
          </a:xfrm>
        </p:spPr>
        <p:txBody>
          <a:bodyPr>
            <a:normAutofit/>
          </a:bodyPr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Right Triangle 20">
            <a:extLst>
              <a:ext uri="{FF2B5EF4-FFF2-40B4-BE49-F238E27FC236}">
                <a16:creationId xmlns:a16="http://schemas.microsoft.com/office/drawing/2014/main" id="{ABEA8ECF-290B-1B46-9F67-AD63A3163FBD}"/>
              </a:ext>
            </a:extLst>
          </p:cNvPr>
          <p:cNvSpPr/>
          <p:nvPr userDrawn="1"/>
        </p:nvSpPr>
        <p:spPr>
          <a:xfrm rot="5400000">
            <a:off x="1136357" y="2363021"/>
            <a:ext cx="421649" cy="421649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ight Triangle 21">
            <a:extLst>
              <a:ext uri="{FF2B5EF4-FFF2-40B4-BE49-F238E27FC236}">
                <a16:creationId xmlns:a16="http://schemas.microsoft.com/office/drawing/2014/main" id="{5135E4F3-9AB0-DD42-BE62-233B923A3E79}"/>
              </a:ext>
            </a:extLst>
          </p:cNvPr>
          <p:cNvSpPr/>
          <p:nvPr userDrawn="1"/>
        </p:nvSpPr>
        <p:spPr>
          <a:xfrm rot="16200000">
            <a:off x="2792474" y="4666536"/>
            <a:ext cx="421649" cy="421649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ight Triangle 22">
            <a:extLst>
              <a:ext uri="{FF2B5EF4-FFF2-40B4-BE49-F238E27FC236}">
                <a16:creationId xmlns:a16="http://schemas.microsoft.com/office/drawing/2014/main" id="{9FA50D01-863F-F949-9FDE-94DC2AD079A5}"/>
              </a:ext>
            </a:extLst>
          </p:cNvPr>
          <p:cNvSpPr/>
          <p:nvPr userDrawn="1"/>
        </p:nvSpPr>
        <p:spPr>
          <a:xfrm>
            <a:off x="1136357" y="4666536"/>
            <a:ext cx="421649" cy="421649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Right Triangle 23">
            <a:extLst>
              <a:ext uri="{FF2B5EF4-FFF2-40B4-BE49-F238E27FC236}">
                <a16:creationId xmlns:a16="http://schemas.microsoft.com/office/drawing/2014/main" id="{21A330CB-07AF-E24E-BB77-D057DF664563}"/>
              </a:ext>
            </a:extLst>
          </p:cNvPr>
          <p:cNvSpPr/>
          <p:nvPr userDrawn="1"/>
        </p:nvSpPr>
        <p:spPr>
          <a:xfrm rot="10800000">
            <a:off x="2791215" y="2363021"/>
            <a:ext cx="421649" cy="421649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Right Triangle 28">
            <a:extLst>
              <a:ext uri="{FF2B5EF4-FFF2-40B4-BE49-F238E27FC236}">
                <a16:creationId xmlns:a16="http://schemas.microsoft.com/office/drawing/2014/main" id="{F2356FBD-C2E4-2245-A731-160181B9F303}"/>
              </a:ext>
            </a:extLst>
          </p:cNvPr>
          <p:cNvSpPr/>
          <p:nvPr userDrawn="1"/>
        </p:nvSpPr>
        <p:spPr>
          <a:xfrm rot="5400000">
            <a:off x="3409298" y="2363021"/>
            <a:ext cx="421649" cy="421649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Right Triangle 29">
            <a:extLst>
              <a:ext uri="{FF2B5EF4-FFF2-40B4-BE49-F238E27FC236}">
                <a16:creationId xmlns:a16="http://schemas.microsoft.com/office/drawing/2014/main" id="{16207540-1D3C-784F-A06C-C644E6961C6A}"/>
              </a:ext>
            </a:extLst>
          </p:cNvPr>
          <p:cNvSpPr/>
          <p:nvPr userDrawn="1"/>
        </p:nvSpPr>
        <p:spPr>
          <a:xfrm rot="16200000">
            <a:off x="5065415" y="4666536"/>
            <a:ext cx="421649" cy="421649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Right Triangle 30">
            <a:extLst>
              <a:ext uri="{FF2B5EF4-FFF2-40B4-BE49-F238E27FC236}">
                <a16:creationId xmlns:a16="http://schemas.microsoft.com/office/drawing/2014/main" id="{5951AA44-0B00-5E47-8E79-2FED52220ECC}"/>
              </a:ext>
            </a:extLst>
          </p:cNvPr>
          <p:cNvSpPr/>
          <p:nvPr userDrawn="1"/>
        </p:nvSpPr>
        <p:spPr>
          <a:xfrm>
            <a:off x="3409298" y="4666536"/>
            <a:ext cx="421649" cy="421649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Right Triangle 31">
            <a:extLst>
              <a:ext uri="{FF2B5EF4-FFF2-40B4-BE49-F238E27FC236}">
                <a16:creationId xmlns:a16="http://schemas.microsoft.com/office/drawing/2014/main" id="{2E4C4CB0-2485-534F-906D-9222FDA7C48D}"/>
              </a:ext>
            </a:extLst>
          </p:cNvPr>
          <p:cNvSpPr/>
          <p:nvPr userDrawn="1"/>
        </p:nvSpPr>
        <p:spPr>
          <a:xfrm rot="10800000">
            <a:off x="5064156" y="2363021"/>
            <a:ext cx="421649" cy="421649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97447C1F-0DF9-D64F-A42A-951E20151A4F}"/>
              </a:ext>
            </a:extLst>
          </p:cNvPr>
          <p:cNvSpPr/>
          <p:nvPr userDrawn="1"/>
        </p:nvSpPr>
        <p:spPr>
          <a:xfrm>
            <a:off x="838200" y="1976878"/>
            <a:ext cx="5013345" cy="3466214"/>
          </a:xfrm>
          <a:prstGeom prst="rect">
            <a:avLst/>
          </a:prstGeom>
          <a:noFill/>
          <a:ln w="104775" cmpd="tri">
            <a:gradFill>
              <a:gsLst>
                <a:gs pos="0">
                  <a:schemeClr val="accent3"/>
                </a:gs>
                <a:gs pos="30000">
                  <a:schemeClr val="accent3">
                    <a:lumMod val="88000"/>
                  </a:schemeClr>
                </a:gs>
                <a:gs pos="67000">
                  <a:schemeClr val="accent3">
                    <a:lumMod val="40000"/>
                    <a:lumOff val="60000"/>
                  </a:schemeClr>
                </a:gs>
                <a:gs pos="100000">
                  <a:schemeClr val="accent3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6" name="Right Triangle 45">
            <a:extLst>
              <a:ext uri="{FF2B5EF4-FFF2-40B4-BE49-F238E27FC236}">
                <a16:creationId xmlns:a16="http://schemas.microsoft.com/office/drawing/2014/main" id="{B75731F6-5EF7-1740-BB01-95E03DB6A7F9}"/>
              </a:ext>
            </a:extLst>
          </p:cNvPr>
          <p:cNvSpPr/>
          <p:nvPr userDrawn="1"/>
        </p:nvSpPr>
        <p:spPr>
          <a:xfrm rot="5400000">
            <a:off x="6580398" y="2363021"/>
            <a:ext cx="421649" cy="421649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7" name="Right Triangle 46">
            <a:extLst>
              <a:ext uri="{FF2B5EF4-FFF2-40B4-BE49-F238E27FC236}">
                <a16:creationId xmlns:a16="http://schemas.microsoft.com/office/drawing/2014/main" id="{DC9FEFA4-860E-F744-9F8D-A473CD088C65}"/>
              </a:ext>
            </a:extLst>
          </p:cNvPr>
          <p:cNvSpPr/>
          <p:nvPr userDrawn="1"/>
        </p:nvSpPr>
        <p:spPr>
          <a:xfrm rot="16200000">
            <a:off x="8236515" y="4666536"/>
            <a:ext cx="421649" cy="421649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8" name="Right Triangle 47">
            <a:extLst>
              <a:ext uri="{FF2B5EF4-FFF2-40B4-BE49-F238E27FC236}">
                <a16:creationId xmlns:a16="http://schemas.microsoft.com/office/drawing/2014/main" id="{69674504-5E7B-4F41-B49E-E271B86C2365}"/>
              </a:ext>
            </a:extLst>
          </p:cNvPr>
          <p:cNvSpPr/>
          <p:nvPr userDrawn="1"/>
        </p:nvSpPr>
        <p:spPr>
          <a:xfrm>
            <a:off x="6580398" y="4666536"/>
            <a:ext cx="421649" cy="421649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9" name="Right Triangle 48">
            <a:extLst>
              <a:ext uri="{FF2B5EF4-FFF2-40B4-BE49-F238E27FC236}">
                <a16:creationId xmlns:a16="http://schemas.microsoft.com/office/drawing/2014/main" id="{67C71847-1A34-4649-9A2D-BBB2D1461C0A}"/>
              </a:ext>
            </a:extLst>
          </p:cNvPr>
          <p:cNvSpPr/>
          <p:nvPr userDrawn="1"/>
        </p:nvSpPr>
        <p:spPr>
          <a:xfrm rot="10800000">
            <a:off x="8235256" y="2363021"/>
            <a:ext cx="421649" cy="421649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1" name="Right Triangle 50">
            <a:extLst>
              <a:ext uri="{FF2B5EF4-FFF2-40B4-BE49-F238E27FC236}">
                <a16:creationId xmlns:a16="http://schemas.microsoft.com/office/drawing/2014/main" id="{A4EA52BD-3986-774C-AA91-43590E4BAB91}"/>
              </a:ext>
            </a:extLst>
          </p:cNvPr>
          <p:cNvSpPr/>
          <p:nvPr userDrawn="1"/>
        </p:nvSpPr>
        <p:spPr>
          <a:xfrm rot="5400000">
            <a:off x="8853339" y="2363021"/>
            <a:ext cx="421649" cy="421649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2" name="Right Triangle 51">
            <a:extLst>
              <a:ext uri="{FF2B5EF4-FFF2-40B4-BE49-F238E27FC236}">
                <a16:creationId xmlns:a16="http://schemas.microsoft.com/office/drawing/2014/main" id="{084FD770-A592-3C48-8A85-BCE868D6F9E2}"/>
              </a:ext>
            </a:extLst>
          </p:cNvPr>
          <p:cNvSpPr/>
          <p:nvPr userDrawn="1"/>
        </p:nvSpPr>
        <p:spPr>
          <a:xfrm rot="16200000">
            <a:off x="10509456" y="4666536"/>
            <a:ext cx="421649" cy="421649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3" name="Right Triangle 52">
            <a:extLst>
              <a:ext uri="{FF2B5EF4-FFF2-40B4-BE49-F238E27FC236}">
                <a16:creationId xmlns:a16="http://schemas.microsoft.com/office/drawing/2014/main" id="{BE80EB22-0A46-6349-81B8-AFAE5CF9C661}"/>
              </a:ext>
            </a:extLst>
          </p:cNvPr>
          <p:cNvSpPr/>
          <p:nvPr userDrawn="1"/>
        </p:nvSpPr>
        <p:spPr>
          <a:xfrm>
            <a:off x="8853339" y="4666536"/>
            <a:ext cx="421649" cy="421649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4" name="Right Triangle 53">
            <a:extLst>
              <a:ext uri="{FF2B5EF4-FFF2-40B4-BE49-F238E27FC236}">
                <a16:creationId xmlns:a16="http://schemas.microsoft.com/office/drawing/2014/main" id="{81C3E605-50B6-CB4E-A6DA-3D4D4764EBE2}"/>
              </a:ext>
            </a:extLst>
          </p:cNvPr>
          <p:cNvSpPr/>
          <p:nvPr userDrawn="1"/>
        </p:nvSpPr>
        <p:spPr>
          <a:xfrm rot="10800000">
            <a:off x="10508197" y="2363021"/>
            <a:ext cx="421649" cy="421649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CC269898-6613-254A-B0D1-AD8A978613EF}"/>
              </a:ext>
            </a:extLst>
          </p:cNvPr>
          <p:cNvSpPr/>
          <p:nvPr userDrawn="1"/>
        </p:nvSpPr>
        <p:spPr>
          <a:xfrm>
            <a:off x="6282241" y="1976878"/>
            <a:ext cx="5013345" cy="3466214"/>
          </a:xfrm>
          <a:prstGeom prst="rect">
            <a:avLst/>
          </a:prstGeom>
          <a:noFill/>
          <a:ln w="104775" cmpd="tri">
            <a:gradFill>
              <a:gsLst>
                <a:gs pos="0">
                  <a:schemeClr val="accent3"/>
                </a:gs>
                <a:gs pos="30000">
                  <a:schemeClr val="accent3">
                    <a:lumMod val="88000"/>
                  </a:schemeClr>
                </a:gs>
                <a:gs pos="67000">
                  <a:schemeClr val="accent3">
                    <a:lumMod val="40000"/>
                    <a:lumOff val="60000"/>
                  </a:schemeClr>
                </a:gs>
                <a:gs pos="100000">
                  <a:schemeClr val="accent3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6" name="Picture Placeholder 19">
            <a:extLst>
              <a:ext uri="{FF2B5EF4-FFF2-40B4-BE49-F238E27FC236}">
                <a16:creationId xmlns:a16="http://schemas.microsoft.com/office/drawing/2014/main" id="{113F24E9-08B5-6346-A109-6241733EB48E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1246892" y="2477879"/>
            <a:ext cx="1857798" cy="2485778"/>
          </a:xfrm>
          <a:prstGeom prst="snip2DiagRect">
            <a:avLst>
              <a:gd name="adj1" fmla="val 15468"/>
              <a:gd name="adj2" fmla="val 15317"/>
            </a:avLst>
          </a:prstGeom>
          <a:solidFill>
            <a:schemeClr val="bg1"/>
          </a:solidFill>
          <a:ln w="101600" cap="sq"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46000">
                  <a:schemeClr val="accent3">
                    <a:lumMod val="95000"/>
                    <a:lumOff val="5000"/>
                  </a:schemeClr>
                </a:gs>
                <a:gs pos="100000">
                  <a:schemeClr val="accent3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miter lim="800000"/>
          </a:ln>
          <a:effectLst/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8" name="Picture Placeholder 19">
            <a:extLst>
              <a:ext uri="{FF2B5EF4-FFF2-40B4-BE49-F238E27FC236}">
                <a16:creationId xmlns:a16="http://schemas.microsoft.com/office/drawing/2014/main" id="{19475D1B-FF9F-AD46-BB5A-A16710B2A278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3532892" y="2477879"/>
            <a:ext cx="1857798" cy="2485778"/>
          </a:xfrm>
          <a:prstGeom prst="snip2DiagRect">
            <a:avLst>
              <a:gd name="adj1" fmla="val 15468"/>
              <a:gd name="adj2" fmla="val 15317"/>
            </a:avLst>
          </a:prstGeom>
          <a:solidFill>
            <a:schemeClr val="bg1"/>
          </a:solidFill>
          <a:ln w="101600" cap="sq"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46000">
                  <a:schemeClr val="accent3">
                    <a:lumMod val="95000"/>
                    <a:lumOff val="5000"/>
                  </a:schemeClr>
                </a:gs>
                <a:gs pos="100000">
                  <a:schemeClr val="accent3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miter lim="800000"/>
          </a:ln>
          <a:effectLst/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9" name="Picture Placeholder 19">
            <a:extLst>
              <a:ext uri="{FF2B5EF4-FFF2-40B4-BE49-F238E27FC236}">
                <a16:creationId xmlns:a16="http://schemas.microsoft.com/office/drawing/2014/main" id="{10639A2D-1F48-E24F-8B9B-2D5AC85B9625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6706384" y="2477879"/>
            <a:ext cx="1857798" cy="2485778"/>
          </a:xfrm>
          <a:prstGeom prst="snip2DiagRect">
            <a:avLst>
              <a:gd name="adj1" fmla="val 15468"/>
              <a:gd name="adj2" fmla="val 15317"/>
            </a:avLst>
          </a:prstGeom>
          <a:solidFill>
            <a:schemeClr val="bg1"/>
          </a:solidFill>
          <a:ln w="101600" cap="sq"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46000">
                  <a:schemeClr val="accent3">
                    <a:lumMod val="95000"/>
                    <a:lumOff val="5000"/>
                  </a:schemeClr>
                </a:gs>
                <a:gs pos="100000">
                  <a:schemeClr val="accent3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miter lim="800000"/>
          </a:ln>
          <a:effectLst/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0" name="Picture Placeholder 19">
            <a:extLst>
              <a:ext uri="{FF2B5EF4-FFF2-40B4-BE49-F238E27FC236}">
                <a16:creationId xmlns:a16="http://schemas.microsoft.com/office/drawing/2014/main" id="{8F25AFCA-4A9C-064A-A242-2ED96CE38A7C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8986121" y="2477879"/>
            <a:ext cx="1857798" cy="2485778"/>
          </a:xfrm>
          <a:prstGeom prst="snip2DiagRect">
            <a:avLst>
              <a:gd name="adj1" fmla="val 15468"/>
              <a:gd name="adj2" fmla="val 15317"/>
            </a:avLst>
          </a:prstGeom>
          <a:solidFill>
            <a:schemeClr val="bg1"/>
          </a:solidFill>
          <a:ln w="101600" cap="sq"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46000">
                  <a:schemeClr val="accent3">
                    <a:lumMod val="95000"/>
                    <a:lumOff val="5000"/>
                  </a:schemeClr>
                </a:gs>
                <a:gs pos="100000">
                  <a:schemeClr val="accent3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miter lim="800000"/>
          </a:ln>
          <a:effectLst/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522D3C9-9E99-D94B-AD0B-3B8C536D51B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38200" y="6356350"/>
            <a:ext cx="7315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D4D575-E3A5-4E40-944A-40F05C07386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5D75D45-ECC0-BE49-BEE9-DCEB92F451F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3669408"/>
      </p:ext>
    </p:extLst>
  </p:cSld>
  <p:clrMapOvr>
    <a:masterClrMapping/>
  </p:clrMapOvr>
  <p:transition spd="slow" advClick="0" advTm="5000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 Year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1E396D-FF02-234E-BD81-59CECD18DEC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616315"/>
            <a:ext cx="10515600" cy="951279"/>
          </a:xfrm>
        </p:spPr>
        <p:txBody>
          <a:bodyPr>
            <a:noAutofit/>
          </a:bodyPr>
          <a:lstStyle>
            <a:lvl1pPr algn="ctr">
              <a:defRPr sz="8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IT’S BEEN</a:t>
            </a:r>
          </a:p>
        </p:txBody>
      </p:sp>
      <p:sp>
        <p:nvSpPr>
          <p:cNvPr id="32" name="Picture Placeholder 31">
            <a:extLst>
              <a:ext uri="{FF2B5EF4-FFF2-40B4-BE49-F238E27FC236}">
                <a16:creationId xmlns:a16="http://schemas.microsoft.com/office/drawing/2014/main" id="{C56E9B3E-8A89-B8A2-DE8F-F1A432EA6029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 rot="1075910">
            <a:off x="699401" y="468578"/>
            <a:ext cx="1633274" cy="1959841"/>
          </a:xfrm>
          <a:custGeom>
            <a:avLst/>
            <a:gdLst>
              <a:gd name="connsiteX0" fmla="*/ 0 w 1633274"/>
              <a:gd name="connsiteY0" fmla="*/ 0 h 1959841"/>
              <a:gd name="connsiteX1" fmla="*/ 1633274 w 1633274"/>
              <a:gd name="connsiteY1" fmla="*/ 0 h 1959841"/>
              <a:gd name="connsiteX2" fmla="*/ 1633274 w 1633274"/>
              <a:gd name="connsiteY2" fmla="*/ 1435915 h 1959841"/>
              <a:gd name="connsiteX3" fmla="*/ 1573663 w 1633274"/>
              <a:gd name="connsiteY3" fmla="*/ 1315805 h 1959841"/>
              <a:gd name="connsiteX4" fmla="*/ 276006 w 1633274"/>
              <a:gd name="connsiteY4" fmla="*/ 1959841 h 1959841"/>
              <a:gd name="connsiteX5" fmla="*/ 0 w 1633274"/>
              <a:gd name="connsiteY5" fmla="*/ 1959841 h 1959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33274" h="1959841">
                <a:moveTo>
                  <a:pt x="0" y="0"/>
                </a:moveTo>
                <a:lnTo>
                  <a:pt x="1633274" y="0"/>
                </a:lnTo>
                <a:lnTo>
                  <a:pt x="1633274" y="1435915"/>
                </a:lnTo>
                <a:lnTo>
                  <a:pt x="1573663" y="1315805"/>
                </a:lnTo>
                <a:lnTo>
                  <a:pt x="276006" y="1959841"/>
                </a:lnTo>
                <a:lnTo>
                  <a:pt x="0" y="1959841"/>
                </a:lnTo>
                <a:close/>
              </a:path>
            </a:pathLst>
          </a:custGeom>
          <a:solidFill>
            <a:schemeClr val="bg1"/>
          </a:solidFill>
          <a:ln w="101600" cap="sq"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46000">
                  <a:schemeClr val="accent3">
                    <a:lumMod val="95000"/>
                    <a:lumOff val="5000"/>
                  </a:schemeClr>
                </a:gs>
                <a:gs pos="100000">
                  <a:schemeClr val="accent3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miter lim="800000"/>
          </a:ln>
          <a:effectLst>
            <a:outerShdw blurRad="63500" sx="102000" sy="102000" algn="ctr" rotWithShape="0">
              <a:prstClr val="black">
                <a:alpha val="37000"/>
              </a:prstClr>
            </a:outerShdw>
          </a:effectLst>
        </p:spPr>
        <p:txBody>
          <a:bodyPr wrap="square">
            <a:noAutofit/>
          </a:bodyPr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3" name="Picture Placeholder 19">
            <a:extLst>
              <a:ext uri="{FF2B5EF4-FFF2-40B4-BE49-F238E27FC236}">
                <a16:creationId xmlns:a16="http://schemas.microsoft.com/office/drawing/2014/main" id="{5B0AAF79-2687-AB3A-592A-E6D68221ED6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 rot="21092179">
            <a:off x="652723" y="2110667"/>
            <a:ext cx="1633274" cy="1959841"/>
          </a:xfrm>
          <a:solidFill>
            <a:schemeClr val="bg1"/>
          </a:solidFill>
          <a:ln w="101600" cap="sq"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46000">
                  <a:schemeClr val="accent3">
                    <a:lumMod val="95000"/>
                    <a:lumOff val="5000"/>
                  </a:schemeClr>
                </a:gs>
                <a:gs pos="100000">
                  <a:schemeClr val="accent3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miter lim="800000"/>
          </a:ln>
          <a:effectLst>
            <a:outerShdw blurRad="63500" sx="102000" sy="102000" algn="ctr" rotWithShape="0">
              <a:prstClr val="black">
                <a:alpha val="37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0" name="Picture Placeholder 29">
            <a:extLst>
              <a:ext uri="{FF2B5EF4-FFF2-40B4-BE49-F238E27FC236}">
                <a16:creationId xmlns:a16="http://schemas.microsoft.com/office/drawing/2014/main" id="{8584F2E9-1CEA-9211-19FF-067450C920D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 rot="316905">
            <a:off x="695227" y="4049279"/>
            <a:ext cx="1548267" cy="1959841"/>
          </a:xfrm>
          <a:custGeom>
            <a:avLst/>
            <a:gdLst>
              <a:gd name="connsiteX0" fmla="*/ 0 w 1548267"/>
              <a:gd name="connsiteY0" fmla="*/ 51269 h 1959841"/>
              <a:gd name="connsiteX1" fmla="*/ 35265 w 1548267"/>
              <a:gd name="connsiteY1" fmla="*/ 195436 h 1959841"/>
              <a:gd name="connsiteX2" fmla="*/ 834223 w 1548267"/>
              <a:gd name="connsiteY2" fmla="*/ 0 h 1959841"/>
              <a:gd name="connsiteX3" fmla="*/ 1548267 w 1548267"/>
              <a:gd name="connsiteY3" fmla="*/ 0 h 1959841"/>
              <a:gd name="connsiteX4" fmla="*/ 1548267 w 1548267"/>
              <a:gd name="connsiteY4" fmla="*/ 1959841 h 1959841"/>
              <a:gd name="connsiteX5" fmla="*/ 0 w 1548267"/>
              <a:gd name="connsiteY5" fmla="*/ 1959841 h 1959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48267" h="1959841">
                <a:moveTo>
                  <a:pt x="0" y="51269"/>
                </a:moveTo>
                <a:lnTo>
                  <a:pt x="35265" y="195436"/>
                </a:lnTo>
                <a:lnTo>
                  <a:pt x="834223" y="0"/>
                </a:lnTo>
                <a:lnTo>
                  <a:pt x="1548267" y="0"/>
                </a:lnTo>
                <a:lnTo>
                  <a:pt x="1548267" y="1959841"/>
                </a:lnTo>
                <a:lnTo>
                  <a:pt x="0" y="1959841"/>
                </a:lnTo>
                <a:close/>
              </a:path>
            </a:pathLst>
          </a:custGeom>
          <a:solidFill>
            <a:schemeClr val="bg1"/>
          </a:solidFill>
          <a:ln w="101600" cap="sq"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46000">
                  <a:schemeClr val="accent3">
                    <a:lumMod val="95000"/>
                    <a:lumOff val="5000"/>
                  </a:schemeClr>
                </a:gs>
                <a:gs pos="100000">
                  <a:schemeClr val="accent3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miter lim="800000"/>
          </a:ln>
          <a:effectLst>
            <a:outerShdw blurRad="63500" sx="102000" sy="102000" algn="ctr" rotWithShape="0">
              <a:prstClr val="black">
                <a:alpha val="37000"/>
              </a:prstClr>
            </a:outerShdw>
          </a:effectLst>
        </p:spPr>
        <p:txBody>
          <a:bodyPr wrap="square">
            <a:noAutofit/>
          </a:bodyPr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grpSp>
        <p:nvGrpSpPr>
          <p:cNvPr id="16" name="Graphic 14">
            <a:extLst>
              <a:ext uri="{FF2B5EF4-FFF2-40B4-BE49-F238E27FC236}">
                <a16:creationId xmlns:a16="http://schemas.microsoft.com/office/drawing/2014/main" id="{98BB3396-B1E2-B448-A202-09209C54C65D}"/>
              </a:ext>
            </a:extLst>
          </p:cNvPr>
          <p:cNvGrpSpPr/>
          <p:nvPr/>
        </p:nvGrpSpPr>
        <p:grpSpPr>
          <a:xfrm>
            <a:off x="3325767" y="1472999"/>
            <a:ext cx="5540466" cy="4102750"/>
            <a:chOff x="5092700" y="2686050"/>
            <a:chExt cx="2006600" cy="1485900"/>
          </a:xfrm>
          <a:gradFill>
            <a:gsLst>
              <a:gs pos="0">
                <a:schemeClr val="accent3">
                  <a:lumMod val="40000"/>
                  <a:lumOff val="60000"/>
                </a:schemeClr>
              </a:gs>
              <a:gs pos="46000">
                <a:schemeClr val="accent3">
                  <a:lumMod val="95000"/>
                  <a:lumOff val="5000"/>
                </a:schemeClr>
              </a:gs>
              <a:gs pos="100000">
                <a:schemeClr val="accent3">
                  <a:lumMod val="60000"/>
                </a:schemeClr>
              </a:gs>
            </a:gsLst>
            <a:path path="circle">
              <a:fillToRect l="50000" t="130000" r="50000" b="-30000"/>
            </a:path>
          </a:gradFill>
          <a:effectLst>
            <a:outerShdw blurRad="50800" dist="177800" dir="2700000" algn="ctr" rotWithShape="0">
              <a:prstClr val="black">
                <a:alpha val="40000"/>
              </a:prstClr>
            </a:outerShdw>
          </a:effectLst>
        </p:grpSpPr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8FF84B2D-D740-B142-80E5-8DFE4AB03DDA}"/>
                </a:ext>
              </a:extLst>
            </p:cNvPr>
            <p:cNvSpPr/>
            <p:nvPr/>
          </p:nvSpPr>
          <p:spPr>
            <a:xfrm>
              <a:off x="5149760" y="2841307"/>
              <a:ext cx="732266" cy="1057275"/>
            </a:xfrm>
            <a:custGeom>
              <a:avLst/>
              <a:gdLst>
                <a:gd name="connsiteX0" fmla="*/ 368035 w 732266"/>
                <a:gd name="connsiteY0" fmla="*/ 1059180 h 1057275"/>
                <a:gd name="connsiteX1" fmla="*/ 226337 w 732266"/>
                <a:gd name="connsiteY1" fmla="*/ 1031558 h 1057275"/>
                <a:gd name="connsiteX2" fmla="*/ 107462 w 732266"/>
                <a:gd name="connsiteY2" fmla="*/ 950595 h 1057275"/>
                <a:gd name="connsiteX3" fmla="*/ 26628 w 732266"/>
                <a:gd name="connsiteY3" fmla="*/ 831533 h 1057275"/>
                <a:gd name="connsiteX4" fmla="*/ 0 w 732266"/>
                <a:gd name="connsiteY4" fmla="*/ 690563 h 1057275"/>
                <a:gd name="connsiteX5" fmla="*/ 233945 w 732266"/>
                <a:gd name="connsiteY5" fmla="*/ 690563 h 1057275"/>
                <a:gd name="connsiteX6" fmla="*/ 271985 w 732266"/>
                <a:gd name="connsiteY6" fmla="*/ 786765 h 1057275"/>
                <a:gd name="connsiteX7" fmla="*/ 368035 w 732266"/>
                <a:gd name="connsiteY7" fmla="*/ 824865 h 1057275"/>
                <a:gd name="connsiteX8" fmla="*/ 463135 w 732266"/>
                <a:gd name="connsiteY8" fmla="*/ 786765 h 1057275"/>
                <a:gd name="connsiteX9" fmla="*/ 503077 w 732266"/>
                <a:gd name="connsiteY9" fmla="*/ 690563 h 1057275"/>
                <a:gd name="connsiteX10" fmla="*/ 463135 w 732266"/>
                <a:gd name="connsiteY10" fmla="*/ 595313 h 1057275"/>
                <a:gd name="connsiteX11" fmla="*/ 368035 w 732266"/>
                <a:gd name="connsiteY11" fmla="*/ 555308 h 1057275"/>
                <a:gd name="connsiteX12" fmla="*/ 59913 w 732266"/>
                <a:gd name="connsiteY12" fmla="*/ 557213 h 1057275"/>
                <a:gd name="connsiteX13" fmla="*/ 59913 w 732266"/>
                <a:gd name="connsiteY13" fmla="*/ 0 h 1057275"/>
                <a:gd name="connsiteX14" fmla="*/ 659040 w 732266"/>
                <a:gd name="connsiteY14" fmla="*/ 0 h 1057275"/>
                <a:gd name="connsiteX15" fmla="*/ 659040 w 732266"/>
                <a:gd name="connsiteY15" fmla="*/ 234315 h 1057275"/>
                <a:gd name="connsiteX16" fmla="*/ 293858 w 732266"/>
                <a:gd name="connsiteY16" fmla="*/ 234315 h 1057275"/>
                <a:gd name="connsiteX17" fmla="*/ 293858 w 732266"/>
                <a:gd name="connsiteY17" fmla="*/ 320993 h 1057275"/>
                <a:gd name="connsiteX18" fmla="*/ 369937 w 732266"/>
                <a:gd name="connsiteY18" fmla="*/ 320993 h 1057275"/>
                <a:gd name="connsiteX19" fmla="*/ 511635 w 732266"/>
                <a:gd name="connsiteY19" fmla="*/ 348615 h 1057275"/>
                <a:gd name="connsiteX20" fmla="*/ 631461 w 732266"/>
                <a:gd name="connsiteY20" fmla="*/ 427673 h 1057275"/>
                <a:gd name="connsiteX21" fmla="*/ 710393 w 732266"/>
                <a:gd name="connsiteY21" fmla="*/ 547688 h 1057275"/>
                <a:gd name="connsiteX22" fmla="*/ 737972 w 732266"/>
                <a:gd name="connsiteY22" fmla="*/ 688658 h 1057275"/>
                <a:gd name="connsiteX23" fmla="*/ 710393 w 732266"/>
                <a:gd name="connsiteY23" fmla="*/ 830580 h 1057275"/>
                <a:gd name="connsiteX24" fmla="*/ 630510 w 732266"/>
                <a:gd name="connsiteY24" fmla="*/ 949643 h 1057275"/>
                <a:gd name="connsiteX25" fmla="*/ 509733 w 732266"/>
                <a:gd name="connsiteY25" fmla="*/ 1030605 h 1057275"/>
                <a:gd name="connsiteX26" fmla="*/ 368035 w 732266"/>
                <a:gd name="connsiteY26" fmla="*/ 1059180 h 1057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732266" h="1057275">
                  <a:moveTo>
                    <a:pt x="368035" y="1059180"/>
                  </a:moveTo>
                  <a:cubicBezTo>
                    <a:pt x="318583" y="1059180"/>
                    <a:pt x="271034" y="1049655"/>
                    <a:pt x="226337" y="1031558"/>
                  </a:cubicBezTo>
                  <a:cubicBezTo>
                    <a:pt x="181640" y="1012508"/>
                    <a:pt x="141698" y="985838"/>
                    <a:pt x="107462" y="950595"/>
                  </a:cubicBezTo>
                  <a:cubicBezTo>
                    <a:pt x="72276" y="916305"/>
                    <a:pt x="45648" y="877253"/>
                    <a:pt x="26628" y="831533"/>
                  </a:cubicBezTo>
                  <a:cubicBezTo>
                    <a:pt x="9510" y="786765"/>
                    <a:pt x="0" y="740093"/>
                    <a:pt x="0" y="690563"/>
                  </a:cubicBezTo>
                  <a:lnTo>
                    <a:pt x="233945" y="690563"/>
                  </a:lnTo>
                  <a:cubicBezTo>
                    <a:pt x="233945" y="728663"/>
                    <a:pt x="247259" y="761048"/>
                    <a:pt x="271985" y="786765"/>
                  </a:cubicBezTo>
                  <a:cubicBezTo>
                    <a:pt x="299564" y="812483"/>
                    <a:pt x="330946" y="824865"/>
                    <a:pt x="368035" y="824865"/>
                  </a:cubicBezTo>
                  <a:cubicBezTo>
                    <a:pt x="404173" y="824865"/>
                    <a:pt x="435556" y="811530"/>
                    <a:pt x="463135" y="786765"/>
                  </a:cubicBezTo>
                  <a:cubicBezTo>
                    <a:pt x="489763" y="760095"/>
                    <a:pt x="503077" y="728663"/>
                    <a:pt x="503077" y="690563"/>
                  </a:cubicBezTo>
                  <a:cubicBezTo>
                    <a:pt x="503077" y="653415"/>
                    <a:pt x="489763" y="621983"/>
                    <a:pt x="463135" y="595313"/>
                  </a:cubicBezTo>
                  <a:cubicBezTo>
                    <a:pt x="436507" y="568643"/>
                    <a:pt x="405124" y="555308"/>
                    <a:pt x="368035" y="555308"/>
                  </a:cubicBezTo>
                  <a:lnTo>
                    <a:pt x="59913" y="557213"/>
                  </a:lnTo>
                  <a:lnTo>
                    <a:pt x="59913" y="0"/>
                  </a:lnTo>
                  <a:lnTo>
                    <a:pt x="659040" y="0"/>
                  </a:lnTo>
                  <a:lnTo>
                    <a:pt x="659040" y="234315"/>
                  </a:lnTo>
                  <a:lnTo>
                    <a:pt x="293858" y="234315"/>
                  </a:lnTo>
                  <a:lnTo>
                    <a:pt x="293858" y="320993"/>
                  </a:lnTo>
                  <a:lnTo>
                    <a:pt x="369937" y="320993"/>
                  </a:lnTo>
                  <a:cubicBezTo>
                    <a:pt x="419389" y="320993"/>
                    <a:pt x="465988" y="330518"/>
                    <a:pt x="511635" y="348615"/>
                  </a:cubicBezTo>
                  <a:cubicBezTo>
                    <a:pt x="556332" y="367665"/>
                    <a:pt x="596274" y="393383"/>
                    <a:pt x="631461" y="427673"/>
                  </a:cubicBezTo>
                  <a:cubicBezTo>
                    <a:pt x="665697" y="462915"/>
                    <a:pt x="692325" y="502920"/>
                    <a:pt x="710393" y="547688"/>
                  </a:cubicBezTo>
                  <a:cubicBezTo>
                    <a:pt x="729413" y="592455"/>
                    <a:pt x="737972" y="640080"/>
                    <a:pt x="737972" y="688658"/>
                  </a:cubicBezTo>
                  <a:cubicBezTo>
                    <a:pt x="737972" y="738188"/>
                    <a:pt x="728462" y="785813"/>
                    <a:pt x="710393" y="830580"/>
                  </a:cubicBezTo>
                  <a:cubicBezTo>
                    <a:pt x="691374" y="875348"/>
                    <a:pt x="664746" y="915353"/>
                    <a:pt x="630510" y="949643"/>
                  </a:cubicBezTo>
                  <a:cubicBezTo>
                    <a:pt x="595323" y="984885"/>
                    <a:pt x="555381" y="1011555"/>
                    <a:pt x="509733" y="1030605"/>
                  </a:cubicBezTo>
                  <a:cubicBezTo>
                    <a:pt x="465037" y="1049655"/>
                    <a:pt x="417487" y="1059180"/>
                    <a:pt x="368035" y="1059180"/>
                  </a:cubicBezTo>
                  <a:close/>
                </a:path>
              </a:pathLst>
            </a:custGeom>
            <a:grpFill/>
            <a:ln w="94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33C921D7-F20D-4E4F-8905-53E6B010FA0C}"/>
                </a:ext>
              </a:extLst>
            </p:cNvPr>
            <p:cNvSpPr/>
            <p:nvPr/>
          </p:nvSpPr>
          <p:spPr>
            <a:xfrm>
              <a:off x="5998999" y="2848928"/>
              <a:ext cx="1046095" cy="1047750"/>
            </a:xfrm>
            <a:custGeom>
              <a:avLst/>
              <a:gdLst>
                <a:gd name="connsiteX0" fmla="*/ 525900 w 1046094"/>
                <a:gd name="connsiteY0" fmla="*/ 0 h 1047750"/>
                <a:gd name="connsiteX1" fmla="*/ 729413 w 1046094"/>
                <a:gd name="connsiteY1" fmla="*/ 41910 h 1047750"/>
                <a:gd name="connsiteX2" fmla="*/ 896789 w 1046094"/>
                <a:gd name="connsiteY2" fmla="*/ 154305 h 1047750"/>
                <a:gd name="connsiteX3" fmla="*/ 1009006 w 1046094"/>
                <a:gd name="connsiteY3" fmla="*/ 321945 h 1047750"/>
                <a:gd name="connsiteX4" fmla="*/ 1050850 w 1046094"/>
                <a:gd name="connsiteY4" fmla="*/ 525780 h 1047750"/>
                <a:gd name="connsiteX5" fmla="*/ 1009006 w 1046094"/>
                <a:gd name="connsiteY5" fmla="*/ 730568 h 1047750"/>
                <a:gd name="connsiteX6" fmla="*/ 896789 w 1046094"/>
                <a:gd name="connsiteY6" fmla="*/ 897255 h 1047750"/>
                <a:gd name="connsiteX7" fmla="*/ 729413 w 1046094"/>
                <a:gd name="connsiteY7" fmla="*/ 1010602 h 1047750"/>
                <a:gd name="connsiteX8" fmla="*/ 525900 w 1046094"/>
                <a:gd name="connsiteY8" fmla="*/ 1052513 h 1047750"/>
                <a:gd name="connsiteX9" fmla="*/ 321436 w 1046094"/>
                <a:gd name="connsiteY9" fmla="*/ 1010602 h 1047750"/>
                <a:gd name="connsiteX10" fmla="*/ 155012 w 1046094"/>
                <a:gd name="connsiteY10" fmla="*/ 897255 h 1047750"/>
                <a:gd name="connsiteX11" fmla="*/ 41844 w 1046094"/>
                <a:gd name="connsiteY11" fmla="*/ 730568 h 1047750"/>
                <a:gd name="connsiteX12" fmla="*/ 0 w 1046094"/>
                <a:gd name="connsiteY12" fmla="*/ 525780 h 1047750"/>
                <a:gd name="connsiteX13" fmla="*/ 41844 w 1046094"/>
                <a:gd name="connsiteY13" fmla="*/ 321945 h 1047750"/>
                <a:gd name="connsiteX14" fmla="*/ 155012 w 1046094"/>
                <a:gd name="connsiteY14" fmla="*/ 154305 h 1047750"/>
                <a:gd name="connsiteX15" fmla="*/ 321436 w 1046094"/>
                <a:gd name="connsiteY15" fmla="*/ 41910 h 1047750"/>
                <a:gd name="connsiteX16" fmla="*/ 525900 w 1046094"/>
                <a:gd name="connsiteY16" fmla="*/ 0 h 1047750"/>
                <a:gd name="connsiteX17" fmla="*/ 525900 w 1046094"/>
                <a:gd name="connsiteY17" fmla="*/ 817245 h 1047750"/>
                <a:gd name="connsiteX18" fmla="*/ 639069 w 1046094"/>
                <a:gd name="connsiteY18" fmla="*/ 794385 h 1047750"/>
                <a:gd name="connsiteX19" fmla="*/ 732266 w 1046094"/>
                <a:gd name="connsiteY19" fmla="*/ 731520 h 1047750"/>
                <a:gd name="connsiteX20" fmla="*/ 794081 w 1046094"/>
                <a:gd name="connsiteY20" fmla="*/ 638175 h 1047750"/>
                <a:gd name="connsiteX21" fmla="*/ 816905 w 1046094"/>
                <a:gd name="connsiteY21" fmla="*/ 524827 h 1047750"/>
                <a:gd name="connsiteX22" fmla="*/ 794081 w 1046094"/>
                <a:gd name="connsiteY22" fmla="*/ 412433 h 1047750"/>
                <a:gd name="connsiteX23" fmla="*/ 732266 w 1046094"/>
                <a:gd name="connsiteY23" fmla="*/ 320040 h 1047750"/>
                <a:gd name="connsiteX24" fmla="*/ 639069 w 1046094"/>
                <a:gd name="connsiteY24" fmla="*/ 257175 h 1047750"/>
                <a:gd name="connsiteX25" fmla="*/ 525900 w 1046094"/>
                <a:gd name="connsiteY25" fmla="*/ 234315 h 1047750"/>
                <a:gd name="connsiteX26" fmla="*/ 412732 w 1046094"/>
                <a:gd name="connsiteY26" fmla="*/ 257175 h 1047750"/>
                <a:gd name="connsiteX27" fmla="*/ 319534 w 1046094"/>
                <a:gd name="connsiteY27" fmla="*/ 320040 h 1047750"/>
                <a:gd name="connsiteX28" fmla="*/ 257720 w 1046094"/>
                <a:gd name="connsiteY28" fmla="*/ 412433 h 1047750"/>
                <a:gd name="connsiteX29" fmla="*/ 234896 w 1046094"/>
                <a:gd name="connsiteY29" fmla="*/ 524827 h 1047750"/>
                <a:gd name="connsiteX30" fmla="*/ 257720 w 1046094"/>
                <a:gd name="connsiteY30" fmla="*/ 638175 h 1047750"/>
                <a:gd name="connsiteX31" fmla="*/ 319534 w 1046094"/>
                <a:gd name="connsiteY31" fmla="*/ 731520 h 1047750"/>
                <a:gd name="connsiteX32" fmla="*/ 412732 w 1046094"/>
                <a:gd name="connsiteY32" fmla="*/ 794385 h 1047750"/>
                <a:gd name="connsiteX33" fmla="*/ 525900 w 1046094"/>
                <a:gd name="connsiteY33" fmla="*/ 817245 h 1047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046094" h="1047750">
                  <a:moveTo>
                    <a:pt x="525900" y="0"/>
                  </a:moveTo>
                  <a:cubicBezTo>
                    <a:pt x="598176" y="0"/>
                    <a:pt x="665697" y="14288"/>
                    <a:pt x="729413" y="41910"/>
                  </a:cubicBezTo>
                  <a:cubicBezTo>
                    <a:pt x="793130" y="69532"/>
                    <a:pt x="848288" y="107632"/>
                    <a:pt x="896789" y="154305"/>
                  </a:cubicBezTo>
                  <a:cubicBezTo>
                    <a:pt x="944338" y="201930"/>
                    <a:pt x="981427" y="258128"/>
                    <a:pt x="1009006" y="321945"/>
                  </a:cubicBezTo>
                  <a:cubicBezTo>
                    <a:pt x="1036585" y="385762"/>
                    <a:pt x="1050850" y="454343"/>
                    <a:pt x="1050850" y="525780"/>
                  </a:cubicBezTo>
                  <a:cubicBezTo>
                    <a:pt x="1050850" y="598170"/>
                    <a:pt x="1036585" y="666750"/>
                    <a:pt x="1009006" y="730568"/>
                  </a:cubicBezTo>
                  <a:cubicBezTo>
                    <a:pt x="981427" y="794385"/>
                    <a:pt x="943387" y="850583"/>
                    <a:pt x="896789" y="897255"/>
                  </a:cubicBezTo>
                  <a:cubicBezTo>
                    <a:pt x="849239" y="944880"/>
                    <a:pt x="793130" y="982980"/>
                    <a:pt x="729413" y="1010602"/>
                  </a:cubicBezTo>
                  <a:cubicBezTo>
                    <a:pt x="665697" y="1038225"/>
                    <a:pt x="597225" y="1052513"/>
                    <a:pt x="525900" y="1052513"/>
                  </a:cubicBezTo>
                  <a:cubicBezTo>
                    <a:pt x="453625" y="1052513"/>
                    <a:pt x="385153" y="1039177"/>
                    <a:pt x="321436" y="1010602"/>
                  </a:cubicBezTo>
                  <a:cubicBezTo>
                    <a:pt x="257720" y="982980"/>
                    <a:pt x="201611" y="945833"/>
                    <a:pt x="155012" y="897255"/>
                  </a:cubicBezTo>
                  <a:cubicBezTo>
                    <a:pt x="107462" y="849630"/>
                    <a:pt x="69423" y="794385"/>
                    <a:pt x="41844" y="730568"/>
                  </a:cubicBezTo>
                  <a:cubicBezTo>
                    <a:pt x="14265" y="666750"/>
                    <a:pt x="0" y="599123"/>
                    <a:pt x="0" y="525780"/>
                  </a:cubicBezTo>
                  <a:cubicBezTo>
                    <a:pt x="0" y="453390"/>
                    <a:pt x="13314" y="385762"/>
                    <a:pt x="41844" y="321945"/>
                  </a:cubicBezTo>
                  <a:cubicBezTo>
                    <a:pt x="69423" y="258128"/>
                    <a:pt x="106511" y="202883"/>
                    <a:pt x="155012" y="154305"/>
                  </a:cubicBezTo>
                  <a:cubicBezTo>
                    <a:pt x="202562" y="106680"/>
                    <a:pt x="257720" y="69532"/>
                    <a:pt x="321436" y="41910"/>
                  </a:cubicBezTo>
                  <a:cubicBezTo>
                    <a:pt x="385153" y="13335"/>
                    <a:pt x="453625" y="0"/>
                    <a:pt x="525900" y="0"/>
                  </a:cubicBezTo>
                  <a:close/>
                  <a:moveTo>
                    <a:pt x="525900" y="817245"/>
                  </a:moveTo>
                  <a:cubicBezTo>
                    <a:pt x="565842" y="817245"/>
                    <a:pt x="603882" y="809625"/>
                    <a:pt x="639069" y="794385"/>
                  </a:cubicBezTo>
                  <a:cubicBezTo>
                    <a:pt x="675207" y="779145"/>
                    <a:pt x="705638" y="758190"/>
                    <a:pt x="732266" y="731520"/>
                  </a:cubicBezTo>
                  <a:cubicBezTo>
                    <a:pt x="757943" y="704850"/>
                    <a:pt x="778865" y="673418"/>
                    <a:pt x="794081" y="638175"/>
                  </a:cubicBezTo>
                  <a:cubicBezTo>
                    <a:pt x="809297" y="602933"/>
                    <a:pt x="816905" y="564833"/>
                    <a:pt x="816905" y="524827"/>
                  </a:cubicBezTo>
                  <a:cubicBezTo>
                    <a:pt x="816905" y="484823"/>
                    <a:pt x="809297" y="447675"/>
                    <a:pt x="794081" y="412433"/>
                  </a:cubicBezTo>
                  <a:cubicBezTo>
                    <a:pt x="778865" y="377190"/>
                    <a:pt x="757943" y="346710"/>
                    <a:pt x="732266" y="320040"/>
                  </a:cubicBezTo>
                  <a:cubicBezTo>
                    <a:pt x="705638" y="293370"/>
                    <a:pt x="675207" y="272415"/>
                    <a:pt x="639069" y="257175"/>
                  </a:cubicBezTo>
                  <a:cubicBezTo>
                    <a:pt x="602931" y="241935"/>
                    <a:pt x="565842" y="234315"/>
                    <a:pt x="525900" y="234315"/>
                  </a:cubicBezTo>
                  <a:cubicBezTo>
                    <a:pt x="485959" y="234315"/>
                    <a:pt x="447919" y="241935"/>
                    <a:pt x="412732" y="257175"/>
                  </a:cubicBezTo>
                  <a:cubicBezTo>
                    <a:pt x="377545" y="272415"/>
                    <a:pt x="346162" y="293370"/>
                    <a:pt x="319534" y="320040"/>
                  </a:cubicBezTo>
                  <a:cubicBezTo>
                    <a:pt x="292907" y="346710"/>
                    <a:pt x="272936" y="377190"/>
                    <a:pt x="257720" y="412433"/>
                  </a:cubicBezTo>
                  <a:cubicBezTo>
                    <a:pt x="242504" y="447675"/>
                    <a:pt x="234896" y="484823"/>
                    <a:pt x="234896" y="524827"/>
                  </a:cubicBezTo>
                  <a:cubicBezTo>
                    <a:pt x="234896" y="564833"/>
                    <a:pt x="242504" y="602933"/>
                    <a:pt x="257720" y="638175"/>
                  </a:cubicBezTo>
                  <a:cubicBezTo>
                    <a:pt x="272936" y="673418"/>
                    <a:pt x="293857" y="704850"/>
                    <a:pt x="319534" y="731520"/>
                  </a:cubicBezTo>
                  <a:cubicBezTo>
                    <a:pt x="345211" y="758190"/>
                    <a:pt x="376594" y="779145"/>
                    <a:pt x="412732" y="794385"/>
                  </a:cubicBezTo>
                  <a:cubicBezTo>
                    <a:pt x="447919" y="809625"/>
                    <a:pt x="485959" y="817245"/>
                    <a:pt x="525900" y="817245"/>
                  </a:cubicBezTo>
                  <a:close/>
                </a:path>
              </a:pathLst>
            </a:custGeom>
            <a:grpFill/>
            <a:ln w="94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5E5EE7B5-4096-9A42-9028-7DAD94A4EC8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076575" y="5190685"/>
            <a:ext cx="6038850" cy="1046407"/>
          </a:xfrm>
        </p:spPr>
        <p:txBody>
          <a:bodyPr>
            <a:normAutofit/>
          </a:bodyPr>
          <a:lstStyle>
            <a:lvl1pPr marL="0" indent="0" algn="ctr">
              <a:buNone/>
              <a:defRPr sz="8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YEARS!</a:t>
            </a:r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A90C9CF9-3653-574F-B137-6402A5E8861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404472" y="2484623"/>
            <a:ext cx="1735785" cy="1735785"/>
          </a:xfrm>
          <a:prstGeom prst="ellipse">
            <a:avLst/>
          </a:prstGeom>
          <a:pattFill prst="pct60">
            <a:fgClr>
              <a:schemeClr val="tx1"/>
            </a:fgClr>
            <a:bgClr>
              <a:schemeClr val="bg1"/>
            </a:bgClr>
          </a:patt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4316A2BB-4CB9-3749-A046-965500015C0E}"/>
              </a:ext>
            </a:extLst>
          </p:cNvPr>
          <p:cNvSpPr/>
          <p:nvPr userDrawn="1"/>
        </p:nvSpPr>
        <p:spPr>
          <a:xfrm>
            <a:off x="2993571" y="315998"/>
            <a:ext cx="6204858" cy="6226004"/>
          </a:xfrm>
          <a:prstGeom prst="rect">
            <a:avLst/>
          </a:prstGeom>
          <a:noFill/>
          <a:ln w="104775" cmpd="tri">
            <a:gradFill>
              <a:gsLst>
                <a:gs pos="0">
                  <a:schemeClr val="accent3"/>
                </a:gs>
                <a:gs pos="30000">
                  <a:schemeClr val="accent3">
                    <a:lumMod val="88000"/>
                  </a:schemeClr>
                </a:gs>
                <a:gs pos="67000">
                  <a:schemeClr val="accent3">
                    <a:lumMod val="40000"/>
                    <a:lumOff val="60000"/>
                  </a:schemeClr>
                </a:gs>
                <a:gs pos="100000">
                  <a:schemeClr val="accent3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Picture Placeholder 35">
            <a:extLst>
              <a:ext uri="{FF2B5EF4-FFF2-40B4-BE49-F238E27FC236}">
                <a16:creationId xmlns:a16="http://schemas.microsoft.com/office/drawing/2014/main" id="{B72FED08-D75D-9DF5-19BD-F53652238B04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 rot="20524090" flipH="1">
            <a:off x="9865704" y="468578"/>
            <a:ext cx="1633274" cy="1959841"/>
          </a:xfrm>
          <a:custGeom>
            <a:avLst/>
            <a:gdLst>
              <a:gd name="connsiteX0" fmla="*/ 0 w 1633274"/>
              <a:gd name="connsiteY0" fmla="*/ 0 h 1959841"/>
              <a:gd name="connsiteX1" fmla="*/ 0 w 1633274"/>
              <a:gd name="connsiteY1" fmla="*/ 1959841 h 1959841"/>
              <a:gd name="connsiteX2" fmla="*/ 306914 w 1633274"/>
              <a:gd name="connsiteY2" fmla="*/ 1959841 h 1959841"/>
              <a:gd name="connsiteX3" fmla="*/ 1633274 w 1633274"/>
              <a:gd name="connsiteY3" fmla="*/ 1301559 h 1959841"/>
              <a:gd name="connsiteX4" fmla="*/ 1633274 w 1633274"/>
              <a:gd name="connsiteY4" fmla="*/ 0 h 1959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33274" h="1959841">
                <a:moveTo>
                  <a:pt x="0" y="0"/>
                </a:moveTo>
                <a:lnTo>
                  <a:pt x="0" y="1959841"/>
                </a:lnTo>
                <a:lnTo>
                  <a:pt x="306914" y="1959841"/>
                </a:lnTo>
                <a:lnTo>
                  <a:pt x="1633274" y="1301559"/>
                </a:lnTo>
                <a:lnTo>
                  <a:pt x="1633274" y="0"/>
                </a:lnTo>
                <a:close/>
              </a:path>
            </a:pathLst>
          </a:custGeom>
          <a:solidFill>
            <a:schemeClr val="bg1"/>
          </a:solidFill>
          <a:ln w="101600" cap="sq"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46000">
                  <a:schemeClr val="accent3">
                    <a:lumMod val="95000"/>
                    <a:lumOff val="5000"/>
                  </a:schemeClr>
                </a:gs>
                <a:gs pos="100000">
                  <a:schemeClr val="accent3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miter lim="800000"/>
          </a:ln>
          <a:effectLst>
            <a:outerShdw blurRad="63500" sx="102000" sy="102000" algn="ctr" rotWithShape="0">
              <a:prstClr val="black">
                <a:alpha val="37000"/>
              </a:prstClr>
            </a:outerShdw>
          </a:effectLst>
        </p:spPr>
        <p:txBody>
          <a:bodyPr wrap="square">
            <a:noAutofit/>
          </a:bodyPr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7" name="Picture Placeholder 19">
            <a:extLst>
              <a:ext uri="{FF2B5EF4-FFF2-40B4-BE49-F238E27FC236}">
                <a16:creationId xmlns:a16="http://schemas.microsoft.com/office/drawing/2014/main" id="{E60F4D1A-04AB-2E3D-7410-5E2227BDAE77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 rot="507821" flipH="1">
            <a:off x="9819026" y="2110667"/>
            <a:ext cx="1633274" cy="1959841"/>
          </a:xfrm>
          <a:solidFill>
            <a:schemeClr val="bg1"/>
          </a:solidFill>
          <a:ln w="101600" cap="sq"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46000">
                  <a:schemeClr val="accent3">
                    <a:lumMod val="95000"/>
                    <a:lumOff val="5000"/>
                  </a:schemeClr>
                </a:gs>
                <a:gs pos="100000">
                  <a:schemeClr val="accent3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miter lim="800000"/>
          </a:ln>
          <a:effectLst>
            <a:outerShdw blurRad="63500" sx="102000" sy="102000" algn="ctr" rotWithShape="0">
              <a:prstClr val="black">
                <a:alpha val="37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4" name="Picture Placeholder 33">
            <a:extLst>
              <a:ext uri="{FF2B5EF4-FFF2-40B4-BE49-F238E27FC236}">
                <a16:creationId xmlns:a16="http://schemas.microsoft.com/office/drawing/2014/main" id="{6D218EFA-F35A-C814-A266-B8FC6E54C0C8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 rot="21283095" flipH="1">
            <a:off x="9861530" y="4049279"/>
            <a:ext cx="1548267" cy="1959841"/>
          </a:xfrm>
          <a:custGeom>
            <a:avLst/>
            <a:gdLst>
              <a:gd name="connsiteX0" fmla="*/ 0 w 1548267"/>
              <a:gd name="connsiteY0" fmla="*/ 51265 h 1959841"/>
              <a:gd name="connsiteX1" fmla="*/ 0 w 1548267"/>
              <a:gd name="connsiteY1" fmla="*/ 1959841 h 1959841"/>
              <a:gd name="connsiteX2" fmla="*/ 1548267 w 1548267"/>
              <a:gd name="connsiteY2" fmla="*/ 1959841 h 1959841"/>
              <a:gd name="connsiteX3" fmla="*/ 1548267 w 1548267"/>
              <a:gd name="connsiteY3" fmla="*/ 0 h 1959841"/>
              <a:gd name="connsiteX4" fmla="*/ 834223 w 1548267"/>
              <a:gd name="connsiteY4" fmla="*/ 0 h 1959841"/>
              <a:gd name="connsiteX5" fmla="*/ 35266 w 1548267"/>
              <a:gd name="connsiteY5" fmla="*/ 195436 h 1959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48267" h="1959841">
                <a:moveTo>
                  <a:pt x="0" y="51265"/>
                </a:moveTo>
                <a:lnTo>
                  <a:pt x="0" y="1959841"/>
                </a:lnTo>
                <a:lnTo>
                  <a:pt x="1548267" y="1959841"/>
                </a:lnTo>
                <a:lnTo>
                  <a:pt x="1548267" y="0"/>
                </a:lnTo>
                <a:lnTo>
                  <a:pt x="834223" y="0"/>
                </a:lnTo>
                <a:lnTo>
                  <a:pt x="35266" y="195436"/>
                </a:lnTo>
                <a:close/>
              </a:path>
            </a:pathLst>
          </a:custGeom>
          <a:solidFill>
            <a:schemeClr val="bg1"/>
          </a:solidFill>
          <a:ln w="101600" cap="sq"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46000">
                  <a:schemeClr val="accent3">
                    <a:lumMod val="95000"/>
                    <a:lumOff val="5000"/>
                  </a:schemeClr>
                </a:gs>
                <a:gs pos="100000">
                  <a:schemeClr val="accent3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miter lim="800000"/>
          </a:ln>
          <a:effectLst>
            <a:outerShdw blurRad="63500" sx="102000" sy="102000" algn="ctr" rotWithShape="0">
              <a:prstClr val="black">
                <a:alpha val="37000"/>
              </a:prstClr>
            </a:outerShdw>
          </a:effectLst>
        </p:spPr>
        <p:txBody>
          <a:bodyPr wrap="square">
            <a:noAutofit/>
          </a:bodyPr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522D3C9-9E99-D94B-AD0B-3B8C536D51B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38200" y="6356350"/>
            <a:ext cx="7315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D4D575-E3A5-4E40-944A-40F05C07386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5D75D45-ECC0-BE49-BEE9-DCEB92F451F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9937154"/>
      </p:ext>
    </p:extLst>
  </p:cSld>
  <p:clrMapOvr>
    <a:masterClrMapping/>
  </p:clrMapOvr>
  <p:transition spd="slow" advClick="0" advTm="5000">
    <p:fade/>
  </p:transition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 Year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1E396D-FF02-234E-BD81-59CECD18DEC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616315"/>
            <a:ext cx="10515600" cy="951279"/>
          </a:xfrm>
        </p:spPr>
        <p:txBody>
          <a:bodyPr>
            <a:noAutofit/>
          </a:bodyPr>
          <a:lstStyle>
            <a:lvl1pPr algn="ctr">
              <a:defRPr sz="8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IT’S BEEN</a:t>
            </a:r>
          </a:p>
        </p:txBody>
      </p:sp>
      <p:sp>
        <p:nvSpPr>
          <p:cNvPr id="32" name="Picture Placeholder 31">
            <a:extLst>
              <a:ext uri="{FF2B5EF4-FFF2-40B4-BE49-F238E27FC236}">
                <a16:creationId xmlns:a16="http://schemas.microsoft.com/office/drawing/2014/main" id="{C56E9B3E-8A89-B8A2-DE8F-F1A432EA6029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 rot="1075910">
            <a:off x="699401" y="468578"/>
            <a:ext cx="1633274" cy="1959841"/>
          </a:xfrm>
          <a:custGeom>
            <a:avLst/>
            <a:gdLst>
              <a:gd name="connsiteX0" fmla="*/ 0 w 1633274"/>
              <a:gd name="connsiteY0" fmla="*/ 0 h 1959841"/>
              <a:gd name="connsiteX1" fmla="*/ 1633274 w 1633274"/>
              <a:gd name="connsiteY1" fmla="*/ 0 h 1959841"/>
              <a:gd name="connsiteX2" fmla="*/ 1633274 w 1633274"/>
              <a:gd name="connsiteY2" fmla="*/ 1435915 h 1959841"/>
              <a:gd name="connsiteX3" fmla="*/ 1573663 w 1633274"/>
              <a:gd name="connsiteY3" fmla="*/ 1315805 h 1959841"/>
              <a:gd name="connsiteX4" fmla="*/ 276006 w 1633274"/>
              <a:gd name="connsiteY4" fmla="*/ 1959841 h 1959841"/>
              <a:gd name="connsiteX5" fmla="*/ 0 w 1633274"/>
              <a:gd name="connsiteY5" fmla="*/ 1959841 h 1959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33274" h="1959841">
                <a:moveTo>
                  <a:pt x="0" y="0"/>
                </a:moveTo>
                <a:lnTo>
                  <a:pt x="1633274" y="0"/>
                </a:lnTo>
                <a:lnTo>
                  <a:pt x="1633274" y="1435915"/>
                </a:lnTo>
                <a:lnTo>
                  <a:pt x="1573663" y="1315805"/>
                </a:lnTo>
                <a:lnTo>
                  <a:pt x="276006" y="1959841"/>
                </a:lnTo>
                <a:lnTo>
                  <a:pt x="0" y="1959841"/>
                </a:lnTo>
                <a:close/>
              </a:path>
            </a:pathLst>
          </a:custGeom>
          <a:solidFill>
            <a:schemeClr val="bg1"/>
          </a:solidFill>
          <a:ln w="101600" cap="sq"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46000">
                  <a:schemeClr val="accent3">
                    <a:lumMod val="95000"/>
                    <a:lumOff val="5000"/>
                  </a:schemeClr>
                </a:gs>
                <a:gs pos="100000">
                  <a:schemeClr val="accent3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miter lim="800000"/>
          </a:ln>
          <a:effectLst>
            <a:outerShdw blurRad="63500" sx="102000" sy="102000" algn="ctr" rotWithShape="0">
              <a:prstClr val="black">
                <a:alpha val="37000"/>
              </a:prstClr>
            </a:outerShdw>
          </a:effectLst>
        </p:spPr>
        <p:txBody>
          <a:bodyPr wrap="square">
            <a:noAutofit/>
          </a:bodyPr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3" name="Picture Placeholder 19">
            <a:extLst>
              <a:ext uri="{FF2B5EF4-FFF2-40B4-BE49-F238E27FC236}">
                <a16:creationId xmlns:a16="http://schemas.microsoft.com/office/drawing/2014/main" id="{5B0AAF79-2687-AB3A-592A-E6D68221ED6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 rot="21092179">
            <a:off x="652723" y="2110667"/>
            <a:ext cx="1633274" cy="1959841"/>
          </a:xfrm>
          <a:solidFill>
            <a:schemeClr val="bg1"/>
          </a:solidFill>
          <a:ln w="101600" cap="sq"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46000">
                  <a:schemeClr val="accent3">
                    <a:lumMod val="95000"/>
                    <a:lumOff val="5000"/>
                  </a:schemeClr>
                </a:gs>
                <a:gs pos="100000">
                  <a:schemeClr val="accent3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miter lim="800000"/>
          </a:ln>
          <a:effectLst>
            <a:outerShdw blurRad="63500" sx="102000" sy="102000" algn="ctr" rotWithShape="0">
              <a:prstClr val="black">
                <a:alpha val="37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0" name="Picture Placeholder 29">
            <a:extLst>
              <a:ext uri="{FF2B5EF4-FFF2-40B4-BE49-F238E27FC236}">
                <a16:creationId xmlns:a16="http://schemas.microsoft.com/office/drawing/2014/main" id="{8584F2E9-1CEA-9211-19FF-067450C920D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 rot="316905">
            <a:off x="695227" y="4049279"/>
            <a:ext cx="1548267" cy="1959841"/>
          </a:xfrm>
          <a:custGeom>
            <a:avLst/>
            <a:gdLst>
              <a:gd name="connsiteX0" fmla="*/ 0 w 1548267"/>
              <a:gd name="connsiteY0" fmla="*/ 51269 h 1959841"/>
              <a:gd name="connsiteX1" fmla="*/ 35265 w 1548267"/>
              <a:gd name="connsiteY1" fmla="*/ 195436 h 1959841"/>
              <a:gd name="connsiteX2" fmla="*/ 834223 w 1548267"/>
              <a:gd name="connsiteY2" fmla="*/ 0 h 1959841"/>
              <a:gd name="connsiteX3" fmla="*/ 1548267 w 1548267"/>
              <a:gd name="connsiteY3" fmla="*/ 0 h 1959841"/>
              <a:gd name="connsiteX4" fmla="*/ 1548267 w 1548267"/>
              <a:gd name="connsiteY4" fmla="*/ 1959841 h 1959841"/>
              <a:gd name="connsiteX5" fmla="*/ 0 w 1548267"/>
              <a:gd name="connsiteY5" fmla="*/ 1959841 h 1959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48267" h="1959841">
                <a:moveTo>
                  <a:pt x="0" y="51269"/>
                </a:moveTo>
                <a:lnTo>
                  <a:pt x="35265" y="195436"/>
                </a:lnTo>
                <a:lnTo>
                  <a:pt x="834223" y="0"/>
                </a:lnTo>
                <a:lnTo>
                  <a:pt x="1548267" y="0"/>
                </a:lnTo>
                <a:lnTo>
                  <a:pt x="1548267" y="1959841"/>
                </a:lnTo>
                <a:lnTo>
                  <a:pt x="0" y="1959841"/>
                </a:lnTo>
                <a:close/>
              </a:path>
            </a:pathLst>
          </a:custGeom>
          <a:solidFill>
            <a:schemeClr val="bg1"/>
          </a:solidFill>
          <a:ln w="101600" cap="sq"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46000">
                  <a:schemeClr val="accent3">
                    <a:lumMod val="95000"/>
                    <a:lumOff val="5000"/>
                  </a:schemeClr>
                </a:gs>
                <a:gs pos="100000">
                  <a:schemeClr val="accent3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miter lim="800000"/>
          </a:ln>
          <a:effectLst>
            <a:outerShdw blurRad="63500" sx="102000" sy="102000" algn="ctr" rotWithShape="0">
              <a:prstClr val="black">
                <a:alpha val="37000"/>
              </a:prstClr>
            </a:outerShdw>
          </a:effectLst>
        </p:spPr>
        <p:txBody>
          <a:bodyPr wrap="square">
            <a:noAutofit/>
          </a:bodyPr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grpSp>
        <p:nvGrpSpPr>
          <p:cNvPr id="19" name="Graphic 5">
            <a:extLst>
              <a:ext uri="{FF2B5EF4-FFF2-40B4-BE49-F238E27FC236}">
                <a16:creationId xmlns:a16="http://schemas.microsoft.com/office/drawing/2014/main" id="{618CA496-3320-2D86-0E34-A1AD95ABFE24}"/>
              </a:ext>
            </a:extLst>
          </p:cNvPr>
          <p:cNvGrpSpPr/>
          <p:nvPr userDrawn="1"/>
        </p:nvGrpSpPr>
        <p:grpSpPr>
          <a:xfrm>
            <a:off x="3366090" y="1441513"/>
            <a:ext cx="5732352" cy="4244843"/>
            <a:chOff x="3366090" y="1441513"/>
            <a:chExt cx="5732352" cy="4244843"/>
          </a:xfrm>
          <a:gradFill>
            <a:gsLst>
              <a:gs pos="0">
                <a:schemeClr val="accent3">
                  <a:lumMod val="40000"/>
                  <a:lumOff val="60000"/>
                </a:schemeClr>
              </a:gs>
              <a:gs pos="46000">
                <a:schemeClr val="accent3">
                  <a:lumMod val="95000"/>
                  <a:lumOff val="5000"/>
                </a:schemeClr>
              </a:gs>
              <a:gs pos="100000">
                <a:schemeClr val="accent3">
                  <a:lumMod val="60000"/>
                </a:schemeClr>
              </a:gs>
            </a:gsLst>
            <a:path path="circle">
              <a:fillToRect l="50000" t="130000" r="50000" b="-30000"/>
            </a:path>
          </a:gradFill>
          <a:effectLst>
            <a:outerShdw blurRad="50800" dist="1778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1" name="Freeform 7">
              <a:extLst>
                <a:ext uri="{FF2B5EF4-FFF2-40B4-BE49-F238E27FC236}">
                  <a16:creationId xmlns:a16="http://schemas.microsoft.com/office/drawing/2014/main" id="{05767C91-E587-0969-8D9B-A4D74A882FA8}"/>
                </a:ext>
              </a:extLst>
            </p:cNvPr>
            <p:cNvSpPr/>
            <p:nvPr/>
          </p:nvSpPr>
          <p:spPr>
            <a:xfrm>
              <a:off x="3529095" y="1909534"/>
              <a:ext cx="1956063" cy="2993159"/>
            </a:xfrm>
            <a:custGeom>
              <a:avLst/>
              <a:gdLst>
                <a:gd name="connsiteX0" fmla="*/ 1304042 w 1956063"/>
                <a:gd name="connsiteY0" fmla="*/ 1289779 h 2993158"/>
                <a:gd name="connsiteX1" fmla="*/ 1972364 w 1956063"/>
                <a:gd name="connsiteY1" fmla="*/ 1289779 h 2993158"/>
                <a:gd name="connsiteX2" fmla="*/ 1972364 w 1956063"/>
                <a:gd name="connsiteY2" fmla="*/ 3001322 h 2993158"/>
                <a:gd name="connsiteX3" fmla="*/ 1304042 w 1956063"/>
                <a:gd name="connsiteY3" fmla="*/ 3001322 h 2993158"/>
                <a:gd name="connsiteX4" fmla="*/ 1304042 w 1956063"/>
                <a:gd name="connsiteY4" fmla="*/ 2525137 h 2993158"/>
                <a:gd name="connsiteX5" fmla="*/ 0 w 1956063"/>
                <a:gd name="connsiteY5" fmla="*/ 2525137 h 2993158"/>
                <a:gd name="connsiteX6" fmla="*/ 0 w 1956063"/>
                <a:gd name="connsiteY6" fmla="*/ 1858479 h 2993158"/>
                <a:gd name="connsiteX7" fmla="*/ 8150 w 1956063"/>
                <a:gd name="connsiteY7" fmla="*/ 1858479 h 2993158"/>
                <a:gd name="connsiteX8" fmla="*/ 5434 w 1956063"/>
                <a:gd name="connsiteY8" fmla="*/ 1855758 h 2993158"/>
                <a:gd name="connsiteX9" fmla="*/ 956298 w 1956063"/>
                <a:gd name="connsiteY9" fmla="*/ 0 h 2993158"/>
                <a:gd name="connsiteX10" fmla="*/ 1708839 w 1956063"/>
                <a:gd name="connsiteY10" fmla="*/ 0 h 2993158"/>
                <a:gd name="connsiteX11" fmla="*/ 749824 w 1956063"/>
                <a:gd name="connsiteY11" fmla="*/ 1853037 h 2993158"/>
                <a:gd name="connsiteX12" fmla="*/ 1304042 w 1956063"/>
                <a:gd name="connsiteY12" fmla="*/ 1853037 h 2993158"/>
                <a:gd name="connsiteX13" fmla="*/ 1304042 w 1956063"/>
                <a:gd name="connsiteY13" fmla="*/ 1289779 h 2993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956063" h="2993158">
                  <a:moveTo>
                    <a:pt x="1304042" y="1289779"/>
                  </a:moveTo>
                  <a:lnTo>
                    <a:pt x="1972364" y="1289779"/>
                  </a:lnTo>
                  <a:lnTo>
                    <a:pt x="1972364" y="3001322"/>
                  </a:lnTo>
                  <a:lnTo>
                    <a:pt x="1304042" y="3001322"/>
                  </a:lnTo>
                  <a:lnTo>
                    <a:pt x="1304042" y="2525137"/>
                  </a:lnTo>
                  <a:lnTo>
                    <a:pt x="0" y="2525137"/>
                  </a:lnTo>
                  <a:lnTo>
                    <a:pt x="0" y="1858479"/>
                  </a:lnTo>
                  <a:lnTo>
                    <a:pt x="8150" y="1858479"/>
                  </a:lnTo>
                  <a:lnTo>
                    <a:pt x="5434" y="1855758"/>
                  </a:lnTo>
                  <a:lnTo>
                    <a:pt x="956298" y="0"/>
                  </a:lnTo>
                  <a:lnTo>
                    <a:pt x="1708839" y="0"/>
                  </a:lnTo>
                  <a:lnTo>
                    <a:pt x="749824" y="1853037"/>
                  </a:lnTo>
                  <a:lnTo>
                    <a:pt x="1304042" y="1853037"/>
                  </a:lnTo>
                  <a:lnTo>
                    <a:pt x="1304042" y="1289779"/>
                  </a:lnTo>
                  <a:close/>
                </a:path>
              </a:pathLst>
            </a:custGeom>
            <a:grpFill/>
            <a:ln w="271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4" name="Freeform 8">
              <a:extLst>
                <a:ext uri="{FF2B5EF4-FFF2-40B4-BE49-F238E27FC236}">
                  <a16:creationId xmlns:a16="http://schemas.microsoft.com/office/drawing/2014/main" id="{3EC64269-1EBA-00C5-87D5-A5641D2AE60E}"/>
                </a:ext>
              </a:extLst>
            </p:cNvPr>
            <p:cNvSpPr/>
            <p:nvPr/>
          </p:nvSpPr>
          <p:spPr>
            <a:xfrm>
              <a:off x="5819319" y="1906813"/>
              <a:ext cx="2988430" cy="2993159"/>
            </a:xfrm>
            <a:custGeom>
              <a:avLst/>
              <a:gdLst>
                <a:gd name="connsiteX0" fmla="*/ 1502365 w 2988429"/>
                <a:gd name="connsiteY0" fmla="*/ 0 h 2993158"/>
                <a:gd name="connsiteX1" fmla="*/ 2083751 w 2988429"/>
                <a:gd name="connsiteY1" fmla="*/ 119726 h 2993158"/>
                <a:gd name="connsiteX2" fmla="*/ 2561900 w 2988429"/>
                <a:gd name="connsiteY2" fmla="*/ 440811 h 2993158"/>
                <a:gd name="connsiteX3" fmla="*/ 2882476 w 2988429"/>
                <a:gd name="connsiteY3" fmla="*/ 919716 h 2993158"/>
                <a:gd name="connsiteX4" fmla="*/ 3002014 w 2988429"/>
                <a:gd name="connsiteY4" fmla="*/ 1502022 h 2993158"/>
                <a:gd name="connsiteX5" fmla="*/ 2882476 w 2988429"/>
                <a:gd name="connsiteY5" fmla="*/ 2087048 h 2993158"/>
                <a:gd name="connsiteX6" fmla="*/ 2561900 w 2988429"/>
                <a:gd name="connsiteY6" fmla="*/ 2563232 h 2993158"/>
                <a:gd name="connsiteX7" fmla="*/ 2083751 w 2988429"/>
                <a:gd name="connsiteY7" fmla="*/ 2887037 h 2993158"/>
                <a:gd name="connsiteX8" fmla="*/ 1502365 w 2988429"/>
                <a:gd name="connsiteY8" fmla="*/ 3006764 h 2993158"/>
                <a:gd name="connsiteX9" fmla="*/ 918263 w 2988429"/>
                <a:gd name="connsiteY9" fmla="*/ 2887037 h 2993158"/>
                <a:gd name="connsiteX10" fmla="*/ 442831 w 2988429"/>
                <a:gd name="connsiteY10" fmla="*/ 2563232 h 2993158"/>
                <a:gd name="connsiteX11" fmla="*/ 119537 w 2988429"/>
                <a:gd name="connsiteY11" fmla="*/ 2087048 h 2993158"/>
                <a:gd name="connsiteX12" fmla="*/ 0 w 2988429"/>
                <a:gd name="connsiteY12" fmla="*/ 1502022 h 2993158"/>
                <a:gd name="connsiteX13" fmla="*/ 119537 w 2988429"/>
                <a:gd name="connsiteY13" fmla="*/ 919716 h 2993158"/>
                <a:gd name="connsiteX14" fmla="*/ 442831 w 2988429"/>
                <a:gd name="connsiteY14" fmla="*/ 440811 h 2993158"/>
                <a:gd name="connsiteX15" fmla="*/ 918263 w 2988429"/>
                <a:gd name="connsiteY15" fmla="*/ 119726 h 2993158"/>
                <a:gd name="connsiteX16" fmla="*/ 1502365 w 2988429"/>
                <a:gd name="connsiteY16" fmla="*/ 0 h 2993158"/>
                <a:gd name="connsiteX17" fmla="*/ 1502365 w 2988429"/>
                <a:gd name="connsiteY17" fmla="*/ 2334664 h 2993158"/>
                <a:gd name="connsiteX18" fmla="*/ 1825659 w 2988429"/>
                <a:gd name="connsiteY18" fmla="*/ 2269358 h 2993158"/>
                <a:gd name="connsiteX19" fmla="*/ 2091901 w 2988429"/>
                <a:gd name="connsiteY19" fmla="*/ 2089769 h 2993158"/>
                <a:gd name="connsiteX20" fmla="*/ 2268490 w 2988429"/>
                <a:gd name="connsiteY20" fmla="*/ 1823106 h 2993158"/>
                <a:gd name="connsiteX21" fmla="*/ 2333692 w 2988429"/>
                <a:gd name="connsiteY21" fmla="*/ 1499300 h 2993158"/>
                <a:gd name="connsiteX22" fmla="*/ 2268490 w 2988429"/>
                <a:gd name="connsiteY22" fmla="*/ 1178216 h 2993158"/>
                <a:gd name="connsiteX23" fmla="*/ 2091901 w 2988429"/>
                <a:gd name="connsiteY23" fmla="*/ 914274 h 2993158"/>
                <a:gd name="connsiteX24" fmla="*/ 1825659 w 2988429"/>
                <a:gd name="connsiteY24" fmla="*/ 734684 h 2993158"/>
                <a:gd name="connsiteX25" fmla="*/ 1502365 w 2988429"/>
                <a:gd name="connsiteY25" fmla="*/ 669379 h 2993158"/>
                <a:gd name="connsiteX26" fmla="*/ 1179071 w 2988429"/>
                <a:gd name="connsiteY26" fmla="*/ 734684 h 2993158"/>
                <a:gd name="connsiteX27" fmla="*/ 912830 w 2988429"/>
                <a:gd name="connsiteY27" fmla="*/ 914274 h 2993158"/>
                <a:gd name="connsiteX28" fmla="*/ 736240 w 2988429"/>
                <a:gd name="connsiteY28" fmla="*/ 1178216 h 2993158"/>
                <a:gd name="connsiteX29" fmla="*/ 671038 w 2988429"/>
                <a:gd name="connsiteY29" fmla="*/ 1499300 h 2993158"/>
                <a:gd name="connsiteX30" fmla="*/ 736240 w 2988429"/>
                <a:gd name="connsiteY30" fmla="*/ 1823106 h 2993158"/>
                <a:gd name="connsiteX31" fmla="*/ 912830 w 2988429"/>
                <a:gd name="connsiteY31" fmla="*/ 2089769 h 2993158"/>
                <a:gd name="connsiteX32" fmla="*/ 1179071 w 2988429"/>
                <a:gd name="connsiteY32" fmla="*/ 2269358 h 2993158"/>
                <a:gd name="connsiteX33" fmla="*/ 1502365 w 2988429"/>
                <a:gd name="connsiteY33" fmla="*/ 2334664 h 2993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2988429" h="2993158">
                  <a:moveTo>
                    <a:pt x="1502365" y="0"/>
                  </a:moveTo>
                  <a:cubicBezTo>
                    <a:pt x="1708838" y="0"/>
                    <a:pt x="1901728" y="40816"/>
                    <a:pt x="2083751" y="119726"/>
                  </a:cubicBezTo>
                  <a:cubicBezTo>
                    <a:pt x="2265773" y="198637"/>
                    <a:pt x="2423345" y="307479"/>
                    <a:pt x="2561900" y="440811"/>
                  </a:cubicBezTo>
                  <a:cubicBezTo>
                    <a:pt x="2697737" y="576863"/>
                    <a:pt x="2803691" y="737405"/>
                    <a:pt x="2882476" y="919716"/>
                  </a:cubicBezTo>
                  <a:cubicBezTo>
                    <a:pt x="2961263" y="1102027"/>
                    <a:pt x="3002014" y="1297943"/>
                    <a:pt x="3002014" y="1502022"/>
                  </a:cubicBezTo>
                  <a:cubicBezTo>
                    <a:pt x="3002014" y="1708822"/>
                    <a:pt x="2961263" y="1904737"/>
                    <a:pt x="2882476" y="2087048"/>
                  </a:cubicBezTo>
                  <a:cubicBezTo>
                    <a:pt x="2803691" y="2269358"/>
                    <a:pt x="2695021" y="2429901"/>
                    <a:pt x="2561900" y="2563232"/>
                  </a:cubicBezTo>
                  <a:cubicBezTo>
                    <a:pt x="2426062" y="2699285"/>
                    <a:pt x="2265773" y="2808127"/>
                    <a:pt x="2083751" y="2887037"/>
                  </a:cubicBezTo>
                  <a:cubicBezTo>
                    <a:pt x="1901728" y="2965948"/>
                    <a:pt x="1706122" y="3006764"/>
                    <a:pt x="1502365" y="3006764"/>
                  </a:cubicBezTo>
                  <a:cubicBezTo>
                    <a:pt x="1295892" y="3006764"/>
                    <a:pt x="1100286" y="2968669"/>
                    <a:pt x="918263" y="2887037"/>
                  </a:cubicBezTo>
                  <a:cubicBezTo>
                    <a:pt x="736240" y="2808127"/>
                    <a:pt x="575952" y="2702006"/>
                    <a:pt x="442831" y="2563232"/>
                  </a:cubicBezTo>
                  <a:cubicBezTo>
                    <a:pt x="306993" y="2427180"/>
                    <a:pt x="198323" y="2269358"/>
                    <a:pt x="119537" y="2087048"/>
                  </a:cubicBezTo>
                  <a:cubicBezTo>
                    <a:pt x="40751" y="1904737"/>
                    <a:pt x="0" y="1711543"/>
                    <a:pt x="0" y="1502022"/>
                  </a:cubicBezTo>
                  <a:cubicBezTo>
                    <a:pt x="0" y="1295221"/>
                    <a:pt x="38034" y="1102027"/>
                    <a:pt x="119537" y="919716"/>
                  </a:cubicBezTo>
                  <a:cubicBezTo>
                    <a:pt x="198323" y="737405"/>
                    <a:pt x="304276" y="579584"/>
                    <a:pt x="442831" y="440811"/>
                  </a:cubicBezTo>
                  <a:cubicBezTo>
                    <a:pt x="578669" y="304758"/>
                    <a:pt x="736240" y="198637"/>
                    <a:pt x="918263" y="119726"/>
                  </a:cubicBezTo>
                  <a:cubicBezTo>
                    <a:pt x="1103002" y="38095"/>
                    <a:pt x="1295892" y="0"/>
                    <a:pt x="1502365" y="0"/>
                  </a:cubicBezTo>
                  <a:close/>
                  <a:moveTo>
                    <a:pt x="1502365" y="2334664"/>
                  </a:moveTo>
                  <a:cubicBezTo>
                    <a:pt x="1616469" y="2334664"/>
                    <a:pt x="1725139" y="2312895"/>
                    <a:pt x="1825659" y="2269358"/>
                  </a:cubicBezTo>
                  <a:cubicBezTo>
                    <a:pt x="1928896" y="2225822"/>
                    <a:pt x="2015832" y="2165958"/>
                    <a:pt x="2091901" y="2089769"/>
                  </a:cubicBezTo>
                  <a:cubicBezTo>
                    <a:pt x="2165253" y="2013579"/>
                    <a:pt x="2225022" y="1923785"/>
                    <a:pt x="2268490" y="1823106"/>
                  </a:cubicBezTo>
                  <a:cubicBezTo>
                    <a:pt x="2311958" y="1722427"/>
                    <a:pt x="2333692" y="1613585"/>
                    <a:pt x="2333692" y="1499300"/>
                  </a:cubicBezTo>
                  <a:cubicBezTo>
                    <a:pt x="2333692" y="1385016"/>
                    <a:pt x="2311958" y="1278895"/>
                    <a:pt x="2268490" y="1178216"/>
                  </a:cubicBezTo>
                  <a:cubicBezTo>
                    <a:pt x="2225022" y="1077537"/>
                    <a:pt x="2165253" y="990463"/>
                    <a:pt x="2091901" y="914274"/>
                  </a:cubicBezTo>
                  <a:cubicBezTo>
                    <a:pt x="2015832" y="838084"/>
                    <a:pt x="1928896" y="778221"/>
                    <a:pt x="1825659" y="734684"/>
                  </a:cubicBezTo>
                  <a:cubicBezTo>
                    <a:pt x="1722422" y="691148"/>
                    <a:pt x="1616469" y="669379"/>
                    <a:pt x="1502365" y="669379"/>
                  </a:cubicBezTo>
                  <a:cubicBezTo>
                    <a:pt x="1388261" y="669379"/>
                    <a:pt x="1279591" y="691148"/>
                    <a:pt x="1179071" y="734684"/>
                  </a:cubicBezTo>
                  <a:cubicBezTo>
                    <a:pt x="1078552" y="778221"/>
                    <a:pt x="988899" y="838084"/>
                    <a:pt x="912830" y="914274"/>
                  </a:cubicBezTo>
                  <a:cubicBezTo>
                    <a:pt x="836760" y="990463"/>
                    <a:pt x="779708" y="1077537"/>
                    <a:pt x="736240" y="1178216"/>
                  </a:cubicBezTo>
                  <a:cubicBezTo>
                    <a:pt x="692772" y="1278895"/>
                    <a:pt x="671038" y="1385016"/>
                    <a:pt x="671038" y="1499300"/>
                  </a:cubicBezTo>
                  <a:cubicBezTo>
                    <a:pt x="671038" y="1613585"/>
                    <a:pt x="692772" y="1722427"/>
                    <a:pt x="736240" y="1823106"/>
                  </a:cubicBezTo>
                  <a:cubicBezTo>
                    <a:pt x="779708" y="1923785"/>
                    <a:pt x="839477" y="2013579"/>
                    <a:pt x="912830" y="2089769"/>
                  </a:cubicBezTo>
                  <a:cubicBezTo>
                    <a:pt x="986182" y="2165958"/>
                    <a:pt x="1075835" y="2225822"/>
                    <a:pt x="1179071" y="2269358"/>
                  </a:cubicBezTo>
                  <a:cubicBezTo>
                    <a:pt x="1282308" y="2312895"/>
                    <a:pt x="1388261" y="2334664"/>
                    <a:pt x="1502365" y="2334664"/>
                  </a:cubicBezTo>
                  <a:close/>
                </a:path>
              </a:pathLst>
            </a:custGeom>
            <a:grpFill/>
            <a:ln w="271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25" name="Picture Placeholder 21">
            <a:extLst>
              <a:ext uri="{FF2B5EF4-FFF2-40B4-BE49-F238E27FC236}">
                <a16:creationId xmlns:a16="http://schemas.microsoft.com/office/drawing/2014/main" id="{B2471F2B-4B13-97DD-37DE-D92A9828F6DB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445641" y="2561107"/>
            <a:ext cx="1735785" cy="1735785"/>
          </a:xfrm>
          <a:prstGeom prst="ellipse">
            <a:avLst/>
          </a:prstGeom>
          <a:pattFill prst="pct60">
            <a:fgClr>
              <a:schemeClr val="tx1"/>
            </a:fgClr>
            <a:bgClr>
              <a:schemeClr val="bg1"/>
            </a:bgClr>
          </a:patt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5E5EE7B5-4096-9A42-9028-7DAD94A4EC8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076575" y="5190685"/>
            <a:ext cx="6038850" cy="1046407"/>
          </a:xfrm>
        </p:spPr>
        <p:txBody>
          <a:bodyPr>
            <a:normAutofit/>
          </a:bodyPr>
          <a:lstStyle>
            <a:lvl1pPr marL="0" indent="0" algn="ctr">
              <a:buNone/>
              <a:defRPr sz="8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YEARS!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4316A2BB-4CB9-3749-A046-965500015C0E}"/>
              </a:ext>
            </a:extLst>
          </p:cNvPr>
          <p:cNvSpPr/>
          <p:nvPr userDrawn="1"/>
        </p:nvSpPr>
        <p:spPr>
          <a:xfrm>
            <a:off x="2993571" y="315998"/>
            <a:ext cx="6204858" cy="6226004"/>
          </a:xfrm>
          <a:prstGeom prst="rect">
            <a:avLst/>
          </a:prstGeom>
          <a:noFill/>
          <a:ln w="104775" cmpd="tri">
            <a:gradFill>
              <a:gsLst>
                <a:gs pos="0">
                  <a:schemeClr val="accent3"/>
                </a:gs>
                <a:gs pos="30000">
                  <a:schemeClr val="accent3">
                    <a:lumMod val="88000"/>
                  </a:schemeClr>
                </a:gs>
                <a:gs pos="67000">
                  <a:schemeClr val="accent3">
                    <a:lumMod val="40000"/>
                    <a:lumOff val="60000"/>
                  </a:schemeClr>
                </a:gs>
                <a:gs pos="100000">
                  <a:schemeClr val="accent3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Picture Placeholder 35">
            <a:extLst>
              <a:ext uri="{FF2B5EF4-FFF2-40B4-BE49-F238E27FC236}">
                <a16:creationId xmlns:a16="http://schemas.microsoft.com/office/drawing/2014/main" id="{B72FED08-D75D-9DF5-19BD-F53652238B04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 rot="20524090" flipH="1">
            <a:off x="9865704" y="468578"/>
            <a:ext cx="1633274" cy="1959841"/>
          </a:xfrm>
          <a:custGeom>
            <a:avLst/>
            <a:gdLst>
              <a:gd name="connsiteX0" fmla="*/ 0 w 1633274"/>
              <a:gd name="connsiteY0" fmla="*/ 0 h 1959841"/>
              <a:gd name="connsiteX1" fmla="*/ 0 w 1633274"/>
              <a:gd name="connsiteY1" fmla="*/ 1959841 h 1959841"/>
              <a:gd name="connsiteX2" fmla="*/ 306914 w 1633274"/>
              <a:gd name="connsiteY2" fmla="*/ 1959841 h 1959841"/>
              <a:gd name="connsiteX3" fmla="*/ 1633274 w 1633274"/>
              <a:gd name="connsiteY3" fmla="*/ 1301559 h 1959841"/>
              <a:gd name="connsiteX4" fmla="*/ 1633274 w 1633274"/>
              <a:gd name="connsiteY4" fmla="*/ 0 h 1959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33274" h="1959841">
                <a:moveTo>
                  <a:pt x="0" y="0"/>
                </a:moveTo>
                <a:lnTo>
                  <a:pt x="0" y="1959841"/>
                </a:lnTo>
                <a:lnTo>
                  <a:pt x="306914" y="1959841"/>
                </a:lnTo>
                <a:lnTo>
                  <a:pt x="1633274" y="1301559"/>
                </a:lnTo>
                <a:lnTo>
                  <a:pt x="1633274" y="0"/>
                </a:lnTo>
                <a:close/>
              </a:path>
            </a:pathLst>
          </a:custGeom>
          <a:solidFill>
            <a:schemeClr val="bg1"/>
          </a:solidFill>
          <a:ln w="101600" cap="sq"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46000">
                  <a:schemeClr val="accent3">
                    <a:lumMod val="95000"/>
                    <a:lumOff val="5000"/>
                  </a:schemeClr>
                </a:gs>
                <a:gs pos="100000">
                  <a:schemeClr val="accent3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miter lim="800000"/>
          </a:ln>
          <a:effectLst>
            <a:outerShdw blurRad="63500" sx="102000" sy="102000" algn="ctr" rotWithShape="0">
              <a:prstClr val="black">
                <a:alpha val="37000"/>
              </a:prstClr>
            </a:outerShdw>
          </a:effectLst>
        </p:spPr>
        <p:txBody>
          <a:bodyPr wrap="square">
            <a:noAutofit/>
          </a:bodyPr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7" name="Picture Placeholder 19">
            <a:extLst>
              <a:ext uri="{FF2B5EF4-FFF2-40B4-BE49-F238E27FC236}">
                <a16:creationId xmlns:a16="http://schemas.microsoft.com/office/drawing/2014/main" id="{E60F4D1A-04AB-2E3D-7410-5E2227BDAE77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 rot="507821" flipH="1">
            <a:off x="9819026" y="2110667"/>
            <a:ext cx="1633274" cy="1959841"/>
          </a:xfrm>
          <a:solidFill>
            <a:schemeClr val="bg1"/>
          </a:solidFill>
          <a:ln w="101600" cap="sq"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46000">
                  <a:schemeClr val="accent3">
                    <a:lumMod val="95000"/>
                    <a:lumOff val="5000"/>
                  </a:schemeClr>
                </a:gs>
                <a:gs pos="100000">
                  <a:schemeClr val="accent3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miter lim="800000"/>
          </a:ln>
          <a:effectLst>
            <a:outerShdw blurRad="63500" sx="102000" sy="102000" algn="ctr" rotWithShape="0">
              <a:prstClr val="black">
                <a:alpha val="37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4" name="Picture Placeholder 33">
            <a:extLst>
              <a:ext uri="{FF2B5EF4-FFF2-40B4-BE49-F238E27FC236}">
                <a16:creationId xmlns:a16="http://schemas.microsoft.com/office/drawing/2014/main" id="{6D218EFA-F35A-C814-A266-B8FC6E54C0C8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 rot="21283095" flipH="1">
            <a:off x="9861530" y="4049279"/>
            <a:ext cx="1548267" cy="1959841"/>
          </a:xfrm>
          <a:custGeom>
            <a:avLst/>
            <a:gdLst>
              <a:gd name="connsiteX0" fmla="*/ 0 w 1548267"/>
              <a:gd name="connsiteY0" fmla="*/ 51265 h 1959841"/>
              <a:gd name="connsiteX1" fmla="*/ 0 w 1548267"/>
              <a:gd name="connsiteY1" fmla="*/ 1959841 h 1959841"/>
              <a:gd name="connsiteX2" fmla="*/ 1548267 w 1548267"/>
              <a:gd name="connsiteY2" fmla="*/ 1959841 h 1959841"/>
              <a:gd name="connsiteX3" fmla="*/ 1548267 w 1548267"/>
              <a:gd name="connsiteY3" fmla="*/ 0 h 1959841"/>
              <a:gd name="connsiteX4" fmla="*/ 834223 w 1548267"/>
              <a:gd name="connsiteY4" fmla="*/ 0 h 1959841"/>
              <a:gd name="connsiteX5" fmla="*/ 35266 w 1548267"/>
              <a:gd name="connsiteY5" fmla="*/ 195436 h 1959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48267" h="1959841">
                <a:moveTo>
                  <a:pt x="0" y="51265"/>
                </a:moveTo>
                <a:lnTo>
                  <a:pt x="0" y="1959841"/>
                </a:lnTo>
                <a:lnTo>
                  <a:pt x="1548267" y="1959841"/>
                </a:lnTo>
                <a:lnTo>
                  <a:pt x="1548267" y="0"/>
                </a:lnTo>
                <a:lnTo>
                  <a:pt x="834223" y="0"/>
                </a:lnTo>
                <a:lnTo>
                  <a:pt x="35266" y="195436"/>
                </a:lnTo>
                <a:close/>
              </a:path>
            </a:pathLst>
          </a:custGeom>
          <a:solidFill>
            <a:schemeClr val="bg1"/>
          </a:solidFill>
          <a:ln w="101600" cap="sq"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46000">
                  <a:schemeClr val="accent3">
                    <a:lumMod val="95000"/>
                    <a:lumOff val="5000"/>
                  </a:schemeClr>
                </a:gs>
                <a:gs pos="100000">
                  <a:schemeClr val="accent3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miter lim="800000"/>
          </a:ln>
          <a:effectLst>
            <a:outerShdw blurRad="63500" sx="102000" sy="102000" algn="ctr" rotWithShape="0">
              <a:prstClr val="black">
                <a:alpha val="37000"/>
              </a:prstClr>
            </a:outerShdw>
          </a:effectLst>
        </p:spPr>
        <p:txBody>
          <a:bodyPr wrap="square">
            <a:noAutofit/>
          </a:bodyPr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522D3C9-9E99-D94B-AD0B-3B8C536D51B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38200" y="6356350"/>
            <a:ext cx="7315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D4D575-E3A5-4E40-944A-40F05C07386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5D75D45-ECC0-BE49-BEE9-DCEB92F451F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4177327"/>
      </p:ext>
    </p:extLst>
  </p:cSld>
  <p:clrMapOvr>
    <a:masterClrMapping/>
  </p:clrMapOvr>
  <p:transition spd="slow" advClick="0" advTm="5000">
    <p:fade/>
  </p:transition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 Year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1E396D-FF02-234E-BD81-59CECD18DEC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616315"/>
            <a:ext cx="10515600" cy="951279"/>
          </a:xfrm>
        </p:spPr>
        <p:txBody>
          <a:bodyPr>
            <a:noAutofit/>
          </a:bodyPr>
          <a:lstStyle>
            <a:lvl1pPr algn="ctr">
              <a:defRPr sz="8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IT’S BEEN</a:t>
            </a:r>
          </a:p>
        </p:txBody>
      </p:sp>
      <p:sp>
        <p:nvSpPr>
          <p:cNvPr id="32" name="Picture Placeholder 31">
            <a:extLst>
              <a:ext uri="{FF2B5EF4-FFF2-40B4-BE49-F238E27FC236}">
                <a16:creationId xmlns:a16="http://schemas.microsoft.com/office/drawing/2014/main" id="{C56E9B3E-8A89-B8A2-DE8F-F1A432EA6029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 rot="1075910">
            <a:off x="699401" y="468578"/>
            <a:ext cx="1633274" cy="1959841"/>
          </a:xfrm>
          <a:custGeom>
            <a:avLst/>
            <a:gdLst>
              <a:gd name="connsiteX0" fmla="*/ 0 w 1633274"/>
              <a:gd name="connsiteY0" fmla="*/ 0 h 1959841"/>
              <a:gd name="connsiteX1" fmla="*/ 1633274 w 1633274"/>
              <a:gd name="connsiteY1" fmla="*/ 0 h 1959841"/>
              <a:gd name="connsiteX2" fmla="*/ 1633274 w 1633274"/>
              <a:gd name="connsiteY2" fmla="*/ 1435915 h 1959841"/>
              <a:gd name="connsiteX3" fmla="*/ 1573663 w 1633274"/>
              <a:gd name="connsiteY3" fmla="*/ 1315805 h 1959841"/>
              <a:gd name="connsiteX4" fmla="*/ 276006 w 1633274"/>
              <a:gd name="connsiteY4" fmla="*/ 1959841 h 1959841"/>
              <a:gd name="connsiteX5" fmla="*/ 0 w 1633274"/>
              <a:gd name="connsiteY5" fmla="*/ 1959841 h 1959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33274" h="1959841">
                <a:moveTo>
                  <a:pt x="0" y="0"/>
                </a:moveTo>
                <a:lnTo>
                  <a:pt x="1633274" y="0"/>
                </a:lnTo>
                <a:lnTo>
                  <a:pt x="1633274" y="1435915"/>
                </a:lnTo>
                <a:lnTo>
                  <a:pt x="1573663" y="1315805"/>
                </a:lnTo>
                <a:lnTo>
                  <a:pt x="276006" y="1959841"/>
                </a:lnTo>
                <a:lnTo>
                  <a:pt x="0" y="1959841"/>
                </a:lnTo>
                <a:close/>
              </a:path>
            </a:pathLst>
          </a:custGeom>
          <a:solidFill>
            <a:schemeClr val="bg1"/>
          </a:solidFill>
          <a:ln w="101600" cap="sq"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46000">
                  <a:schemeClr val="accent3">
                    <a:lumMod val="95000"/>
                    <a:lumOff val="5000"/>
                  </a:schemeClr>
                </a:gs>
                <a:gs pos="100000">
                  <a:schemeClr val="accent3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miter lim="800000"/>
          </a:ln>
          <a:effectLst>
            <a:outerShdw blurRad="63500" sx="102000" sy="102000" algn="ctr" rotWithShape="0">
              <a:prstClr val="black">
                <a:alpha val="37000"/>
              </a:prstClr>
            </a:outerShdw>
          </a:effectLst>
        </p:spPr>
        <p:txBody>
          <a:bodyPr wrap="square">
            <a:noAutofit/>
          </a:bodyPr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3" name="Picture Placeholder 19">
            <a:extLst>
              <a:ext uri="{FF2B5EF4-FFF2-40B4-BE49-F238E27FC236}">
                <a16:creationId xmlns:a16="http://schemas.microsoft.com/office/drawing/2014/main" id="{5B0AAF79-2687-AB3A-592A-E6D68221ED6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 rot="21092179">
            <a:off x="652723" y="2110667"/>
            <a:ext cx="1633274" cy="1959841"/>
          </a:xfrm>
          <a:solidFill>
            <a:schemeClr val="bg1"/>
          </a:solidFill>
          <a:ln w="101600" cap="sq"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46000">
                  <a:schemeClr val="accent3">
                    <a:lumMod val="95000"/>
                    <a:lumOff val="5000"/>
                  </a:schemeClr>
                </a:gs>
                <a:gs pos="100000">
                  <a:schemeClr val="accent3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miter lim="800000"/>
          </a:ln>
          <a:effectLst>
            <a:outerShdw blurRad="63500" sx="102000" sy="102000" algn="ctr" rotWithShape="0">
              <a:prstClr val="black">
                <a:alpha val="37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0" name="Picture Placeholder 29">
            <a:extLst>
              <a:ext uri="{FF2B5EF4-FFF2-40B4-BE49-F238E27FC236}">
                <a16:creationId xmlns:a16="http://schemas.microsoft.com/office/drawing/2014/main" id="{8584F2E9-1CEA-9211-19FF-067450C920D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 rot="316905">
            <a:off x="695227" y="4049279"/>
            <a:ext cx="1548267" cy="1959841"/>
          </a:xfrm>
          <a:custGeom>
            <a:avLst/>
            <a:gdLst>
              <a:gd name="connsiteX0" fmla="*/ 0 w 1548267"/>
              <a:gd name="connsiteY0" fmla="*/ 51269 h 1959841"/>
              <a:gd name="connsiteX1" fmla="*/ 35265 w 1548267"/>
              <a:gd name="connsiteY1" fmla="*/ 195436 h 1959841"/>
              <a:gd name="connsiteX2" fmla="*/ 834223 w 1548267"/>
              <a:gd name="connsiteY2" fmla="*/ 0 h 1959841"/>
              <a:gd name="connsiteX3" fmla="*/ 1548267 w 1548267"/>
              <a:gd name="connsiteY3" fmla="*/ 0 h 1959841"/>
              <a:gd name="connsiteX4" fmla="*/ 1548267 w 1548267"/>
              <a:gd name="connsiteY4" fmla="*/ 1959841 h 1959841"/>
              <a:gd name="connsiteX5" fmla="*/ 0 w 1548267"/>
              <a:gd name="connsiteY5" fmla="*/ 1959841 h 1959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48267" h="1959841">
                <a:moveTo>
                  <a:pt x="0" y="51269"/>
                </a:moveTo>
                <a:lnTo>
                  <a:pt x="35265" y="195436"/>
                </a:lnTo>
                <a:lnTo>
                  <a:pt x="834223" y="0"/>
                </a:lnTo>
                <a:lnTo>
                  <a:pt x="1548267" y="0"/>
                </a:lnTo>
                <a:lnTo>
                  <a:pt x="1548267" y="1959841"/>
                </a:lnTo>
                <a:lnTo>
                  <a:pt x="0" y="1959841"/>
                </a:lnTo>
                <a:close/>
              </a:path>
            </a:pathLst>
          </a:custGeom>
          <a:solidFill>
            <a:schemeClr val="bg1"/>
          </a:solidFill>
          <a:ln w="101600" cap="sq"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46000">
                  <a:schemeClr val="accent3">
                    <a:lumMod val="95000"/>
                    <a:lumOff val="5000"/>
                  </a:schemeClr>
                </a:gs>
                <a:gs pos="100000">
                  <a:schemeClr val="accent3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miter lim="800000"/>
          </a:ln>
          <a:effectLst>
            <a:outerShdw blurRad="63500" sx="102000" sy="102000" algn="ctr" rotWithShape="0">
              <a:prstClr val="black">
                <a:alpha val="37000"/>
              </a:prstClr>
            </a:outerShdw>
          </a:effectLst>
        </p:spPr>
        <p:txBody>
          <a:bodyPr wrap="square">
            <a:noAutofit/>
          </a:bodyPr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grpSp>
        <p:nvGrpSpPr>
          <p:cNvPr id="25" name="Graphic 5">
            <a:extLst>
              <a:ext uri="{FF2B5EF4-FFF2-40B4-BE49-F238E27FC236}">
                <a16:creationId xmlns:a16="http://schemas.microsoft.com/office/drawing/2014/main" id="{5415ACA8-0022-6F41-D0BE-83B0335FCF00}"/>
              </a:ext>
            </a:extLst>
          </p:cNvPr>
          <p:cNvGrpSpPr/>
          <p:nvPr userDrawn="1"/>
        </p:nvGrpSpPr>
        <p:grpSpPr>
          <a:xfrm>
            <a:off x="3366090" y="1441513"/>
            <a:ext cx="5732352" cy="4244842"/>
            <a:chOff x="3366090" y="1441513"/>
            <a:chExt cx="5732352" cy="4244842"/>
          </a:xfrm>
          <a:gradFill>
            <a:gsLst>
              <a:gs pos="0">
                <a:schemeClr val="accent3">
                  <a:lumMod val="40000"/>
                  <a:lumOff val="60000"/>
                </a:schemeClr>
              </a:gs>
              <a:gs pos="46000">
                <a:schemeClr val="accent3">
                  <a:lumMod val="95000"/>
                  <a:lumOff val="5000"/>
                </a:schemeClr>
              </a:gs>
              <a:gs pos="100000">
                <a:schemeClr val="accent3">
                  <a:lumMod val="60000"/>
                </a:schemeClr>
              </a:gs>
            </a:gsLst>
            <a:path path="circle">
              <a:fillToRect l="50000" t="130000" r="50000" b="-30000"/>
            </a:path>
          </a:gradFill>
          <a:effectLst>
            <a:outerShdw blurRad="50800" dist="508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6" name="Freeform 6">
              <a:extLst>
                <a:ext uri="{FF2B5EF4-FFF2-40B4-BE49-F238E27FC236}">
                  <a16:creationId xmlns:a16="http://schemas.microsoft.com/office/drawing/2014/main" id="{82F097BC-5C78-582C-2F70-3D5C14BA837D}"/>
                </a:ext>
              </a:extLst>
            </p:cNvPr>
            <p:cNvSpPr/>
            <p:nvPr/>
          </p:nvSpPr>
          <p:spPr>
            <a:xfrm>
              <a:off x="3529095" y="1885045"/>
              <a:ext cx="2037566" cy="3020368"/>
            </a:xfrm>
            <a:custGeom>
              <a:avLst/>
              <a:gdLst>
                <a:gd name="connsiteX0" fmla="*/ 1760457 w 2037565"/>
                <a:gd name="connsiteY0" fmla="*/ 1385016 h 3020368"/>
                <a:gd name="connsiteX1" fmla="*/ 1969647 w 2037565"/>
                <a:gd name="connsiteY1" fmla="*/ 1697937 h 3020368"/>
                <a:gd name="connsiteX2" fmla="*/ 2040283 w 2037565"/>
                <a:gd name="connsiteY2" fmla="*/ 2068000 h 3020368"/>
                <a:gd name="connsiteX3" fmla="*/ 1966930 w 2037565"/>
                <a:gd name="connsiteY3" fmla="*/ 2440784 h 3020368"/>
                <a:gd name="connsiteX4" fmla="*/ 1755023 w 2037565"/>
                <a:gd name="connsiteY4" fmla="*/ 2756426 h 3020368"/>
                <a:gd name="connsiteX5" fmla="*/ 1439880 w 2037565"/>
                <a:gd name="connsiteY5" fmla="*/ 2965948 h 3020368"/>
                <a:gd name="connsiteX6" fmla="*/ 1067685 w 2037565"/>
                <a:gd name="connsiteY6" fmla="*/ 3036695 h 3020368"/>
                <a:gd name="connsiteX7" fmla="*/ 975315 w 2037565"/>
                <a:gd name="connsiteY7" fmla="*/ 3036695 h 3020368"/>
                <a:gd name="connsiteX8" fmla="*/ 603120 w 2037565"/>
                <a:gd name="connsiteY8" fmla="*/ 2965948 h 3020368"/>
                <a:gd name="connsiteX9" fmla="*/ 287976 w 2037565"/>
                <a:gd name="connsiteY9" fmla="*/ 2756426 h 3020368"/>
                <a:gd name="connsiteX10" fmla="*/ 76069 w 2037565"/>
                <a:gd name="connsiteY10" fmla="*/ 2440784 h 3020368"/>
                <a:gd name="connsiteX11" fmla="*/ 0 w 2037565"/>
                <a:gd name="connsiteY11" fmla="*/ 2070721 h 3020368"/>
                <a:gd name="connsiteX12" fmla="*/ 668322 w 2037565"/>
                <a:gd name="connsiteY12" fmla="*/ 2070721 h 3020368"/>
                <a:gd name="connsiteX13" fmla="*/ 757975 w 2037565"/>
                <a:gd name="connsiteY13" fmla="*/ 2282963 h 3020368"/>
                <a:gd name="connsiteX14" fmla="*/ 975315 w 2037565"/>
                <a:gd name="connsiteY14" fmla="*/ 2372758 h 3020368"/>
                <a:gd name="connsiteX15" fmla="*/ 1067685 w 2037565"/>
                <a:gd name="connsiteY15" fmla="*/ 2372758 h 3020368"/>
                <a:gd name="connsiteX16" fmla="*/ 1285025 w 2037565"/>
                <a:gd name="connsiteY16" fmla="*/ 2282963 h 3020368"/>
                <a:gd name="connsiteX17" fmla="*/ 1374678 w 2037565"/>
                <a:gd name="connsiteY17" fmla="*/ 2070721 h 3020368"/>
                <a:gd name="connsiteX18" fmla="*/ 1285025 w 2037565"/>
                <a:gd name="connsiteY18" fmla="*/ 1855758 h 3020368"/>
                <a:gd name="connsiteX19" fmla="*/ 1067685 w 2037565"/>
                <a:gd name="connsiteY19" fmla="*/ 1765963 h 3020368"/>
                <a:gd name="connsiteX20" fmla="*/ 820460 w 2037565"/>
                <a:gd name="connsiteY20" fmla="*/ 1765963 h 3020368"/>
                <a:gd name="connsiteX21" fmla="*/ 820460 w 2037565"/>
                <a:gd name="connsiteY21" fmla="*/ 1102026 h 3020368"/>
                <a:gd name="connsiteX22" fmla="*/ 823177 w 2037565"/>
                <a:gd name="connsiteY22" fmla="*/ 1102026 h 3020368"/>
                <a:gd name="connsiteX23" fmla="*/ 823177 w 2037565"/>
                <a:gd name="connsiteY23" fmla="*/ 1093863 h 3020368"/>
                <a:gd name="connsiteX24" fmla="*/ 1040517 w 2037565"/>
                <a:gd name="connsiteY24" fmla="*/ 1093863 h 3020368"/>
                <a:gd name="connsiteX25" fmla="*/ 1187222 w 2037565"/>
                <a:gd name="connsiteY25" fmla="*/ 1031279 h 3020368"/>
                <a:gd name="connsiteX26" fmla="*/ 1252424 w 2037565"/>
                <a:gd name="connsiteY26" fmla="*/ 876179 h 3020368"/>
                <a:gd name="connsiteX27" fmla="*/ 1187222 w 2037565"/>
                <a:gd name="connsiteY27" fmla="*/ 723800 h 3020368"/>
                <a:gd name="connsiteX28" fmla="*/ 1040517 w 2037565"/>
                <a:gd name="connsiteY28" fmla="*/ 663937 h 3020368"/>
                <a:gd name="connsiteX29" fmla="*/ 942714 w 2037565"/>
                <a:gd name="connsiteY29" fmla="*/ 663937 h 3020368"/>
                <a:gd name="connsiteX30" fmla="*/ 793292 w 2037565"/>
                <a:gd name="connsiteY30" fmla="*/ 723800 h 3020368"/>
                <a:gd name="connsiteX31" fmla="*/ 733524 w 2037565"/>
                <a:gd name="connsiteY31" fmla="*/ 876179 h 3020368"/>
                <a:gd name="connsiteX32" fmla="*/ 59769 w 2037565"/>
                <a:gd name="connsiteY32" fmla="*/ 876179 h 3020368"/>
                <a:gd name="connsiteX33" fmla="*/ 127687 w 2037565"/>
                <a:gd name="connsiteY33" fmla="*/ 541490 h 3020368"/>
                <a:gd name="connsiteX34" fmla="*/ 317860 w 2037565"/>
                <a:gd name="connsiteY34" fmla="*/ 255779 h 3020368"/>
                <a:gd name="connsiteX35" fmla="*/ 603120 w 2037565"/>
                <a:gd name="connsiteY35" fmla="*/ 65305 h 3020368"/>
                <a:gd name="connsiteX36" fmla="*/ 939997 w 2037565"/>
                <a:gd name="connsiteY36" fmla="*/ 0 h 3020368"/>
                <a:gd name="connsiteX37" fmla="*/ 1037800 w 2037565"/>
                <a:gd name="connsiteY37" fmla="*/ 0 h 3020368"/>
                <a:gd name="connsiteX38" fmla="*/ 1371961 w 2037565"/>
                <a:gd name="connsiteY38" fmla="*/ 65305 h 3020368"/>
                <a:gd name="connsiteX39" fmla="*/ 1659937 w 2037565"/>
                <a:gd name="connsiteY39" fmla="*/ 255779 h 3020368"/>
                <a:gd name="connsiteX40" fmla="*/ 1852827 w 2037565"/>
                <a:gd name="connsiteY40" fmla="*/ 541490 h 3020368"/>
                <a:gd name="connsiteX41" fmla="*/ 1918029 w 2037565"/>
                <a:gd name="connsiteY41" fmla="*/ 876179 h 3020368"/>
                <a:gd name="connsiteX42" fmla="*/ 1760457 w 2037565"/>
                <a:gd name="connsiteY42" fmla="*/ 1385016 h 30203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2037565" h="3020368">
                  <a:moveTo>
                    <a:pt x="1760457" y="1385016"/>
                  </a:moveTo>
                  <a:cubicBezTo>
                    <a:pt x="1852827" y="1477532"/>
                    <a:pt x="1923462" y="1583653"/>
                    <a:pt x="1969647" y="1697937"/>
                  </a:cubicBezTo>
                  <a:cubicBezTo>
                    <a:pt x="2015832" y="1814942"/>
                    <a:pt x="2040283" y="1940111"/>
                    <a:pt x="2040283" y="2068000"/>
                  </a:cubicBezTo>
                  <a:cubicBezTo>
                    <a:pt x="2040283" y="2198611"/>
                    <a:pt x="2015832" y="2323779"/>
                    <a:pt x="1966930" y="2440784"/>
                  </a:cubicBezTo>
                  <a:cubicBezTo>
                    <a:pt x="1918029" y="2560511"/>
                    <a:pt x="1847393" y="2663911"/>
                    <a:pt x="1755023" y="2756426"/>
                  </a:cubicBezTo>
                  <a:cubicBezTo>
                    <a:pt x="1662654" y="2848942"/>
                    <a:pt x="1556700" y="2919690"/>
                    <a:pt x="1439880" y="2965948"/>
                  </a:cubicBezTo>
                  <a:cubicBezTo>
                    <a:pt x="1320343" y="3014926"/>
                    <a:pt x="1198089" y="3036695"/>
                    <a:pt x="1067685" y="3036695"/>
                  </a:cubicBezTo>
                  <a:lnTo>
                    <a:pt x="975315" y="3036695"/>
                  </a:lnTo>
                  <a:cubicBezTo>
                    <a:pt x="844911" y="3036695"/>
                    <a:pt x="719940" y="3012205"/>
                    <a:pt x="603120" y="2965948"/>
                  </a:cubicBezTo>
                  <a:cubicBezTo>
                    <a:pt x="483582" y="2919690"/>
                    <a:pt x="380346" y="2848942"/>
                    <a:pt x="287976" y="2756426"/>
                  </a:cubicBezTo>
                  <a:cubicBezTo>
                    <a:pt x="195606" y="2663911"/>
                    <a:pt x="124971" y="2557790"/>
                    <a:pt x="76069" y="2440784"/>
                  </a:cubicBezTo>
                  <a:cubicBezTo>
                    <a:pt x="24451" y="2326500"/>
                    <a:pt x="0" y="2201332"/>
                    <a:pt x="0" y="2070721"/>
                  </a:cubicBezTo>
                  <a:lnTo>
                    <a:pt x="668322" y="2070721"/>
                  </a:lnTo>
                  <a:cubicBezTo>
                    <a:pt x="668322" y="2157795"/>
                    <a:pt x="698206" y="2228542"/>
                    <a:pt x="757975" y="2282963"/>
                  </a:cubicBezTo>
                  <a:cubicBezTo>
                    <a:pt x="817743" y="2342826"/>
                    <a:pt x="888379" y="2372758"/>
                    <a:pt x="975315" y="2372758"/>
                  </a:cubicBezTo>
                  <a:lnTo>
                    <a:pt x="1067685" y="2372758"/>
                  </a:lnTo>
                  <a:cubicBezTo>
                    <a:pt x="1151904" y="2372758"/>
                    <a:pt x="1222540" y="2342826"/>
                    <a:pt x="1285025" y="2282963"/>
                  </a:cubicBezTo>
                  <a:cubicBezTo>
                    <a:pt x="1344794" y="2225821"/>
                    <a:pt x="1374678" y="2155074"/>
                    <a:pt x="1374678" y="2070721"/>
                  </a:cubicBezTo>
                  <a:cubicBezTo>
                    <a:pt x="1374678" y="1983647"/>
                    <a:pt x="1344794" y="1910179"/>
                    <a:pt x="1285025" y="1855758"/>
                  </a:cubicBezTo>
                  <a:cubicBezTo>
                    <a:pt x="1225256" y="1795895"/>
                    <a:pt x="1151904" y="1765963"/>
                    <a:pt x="1067685" y="1765963"/>
                  </a:cubicBezTo>
                  <a:lnTo>
                    <a:pt x="820460" y="1765963"/>
                  </a:lnTo>
                  <a:lnTo>
                    <a:pt x="820460" y="1102026"/>
                  </a:lnTo>
                  <a:lnTo>
                    <a:pt x="823177" y="1102026"/>
                  </a:lnTo>
                  <a:lnTo>
                    <a:pt x="823177" y="1093863"/>
                  </a:lnTo>
                  <a:lnTo>
                    <a:pt x="1040517" y="1093863"/>
                  </a:lnTo>
                  <a:cubicBezTo>
                    <a:pt x="1100286" y="1093863"/>
                    <a:pt x="1149187" y="1072095"/>
                    <a:pt x="1187222" y="1031279"/>
                  </a:cubicBezTo>
                  <a:cubicBezTo>
                    <a:pt x="1230690" y="987742"/>
                    <a:pt x="1252424" y="936042"/>
                    <a:pt x="1252424" y="876179"/>
                  </a:cubicBezTo>
                  <a:cubicBezTo>
                    <a:pt x="1252424" y="819037"/>
                    <a:pt x="1230690" y="770058"/>
                    <a:pt x="1187222" y="723800"/>
                  </a:cubicBezTo>
                  <a:cubicBezTo>
                    <a:pt x="1146470" y="682984"/>
                    <a:pt x="1097569" y="663937"/>
                    <a:pt x="1040517" y="663937"/>
                  </a:cubicBezTo>
                  <a:lnTo>
                    <a:pt x="942714" y="663937"/>
                  </a:lnTo>
                  <a:cubicBezTo>
                    <a:pt x="888379" y="663937"/>
                    <a:pt x="836760" y="685705"/>
                    <a:pt x="793292" y="723800"/>
                  </a:cubicBezTo>
                  <a:cubicBezTo>
                    <a:pt x="752541" y="764616"/>
                    <a:pt x="733524" y="816316"/>
                    <a:pt x="733524" y="876179"/>
                  </a:cubicBezTo>
                  <a:lnTo>
                    <a:pt x="59769" y="876179"/>
                  </a:lnTo>
                  <a:cubicBezTo>
                    <a:pt x="59769" y="759174"/>
                    <a:pt x="81503" y="647611"/>
                    <a:pt x="127687" y="541490"/>
                  </a:cubicBezTo>
                  <a:cubicBezTo>
                    <a:pt x="171156" y="435368"/>
                    <a:pt x="236358" y="340132"/>
                    <a:pt x="317860" y="255779"/>
                  </a:cubicBezTo>
                  <a:cubicBezTo>
                    <a:pt x="402080" y="171426"/>
                    <a:pt x="497166" y="108842"/>
                    <a:pt x="603120" y="65305"/>
                  </a:cubicBezTo>
                  <a:cubicBezTo>
                    <a:pt x="709073" y="21768"/>
                    <a:pt x="820460" y="0"/>
                    <a:pt x="939997" y="0"/>
                  </a:cubicBezTo>
                  <a:lnTo>
                    <a:pt x="1037800" y="0"/>
                  </a:lnTo>
                  <a:cubicBezTo>
                    <a:pt x="1154621" y="0"/>
                    <a:pt x="1266008" y="21768"/>
                    <a:pt x="1371961" y="65305"/>
                  </a:cubicBezTo>
                  <a:cubicBezTo>
                    <a:pt x="1477915" y="108842"/>
                    <a:pt x="1573001" y="174147"/>
                    <a:pt x="1659937" y="255779"/>
                  </a:cubicBezTo>
                  <a:cubicBezTo>
                    <a:pt x="1744156" y="340132"/>
                    <a:pt x="1809359" y="435368"/>
                    <a:pt x="1852827" y="541490"/>
                  </a:cubicBezTo>
                  <a:cubicBezTo>
                    <a:pt x="1896295" y="647611"/>
                    <a:pt x="1918029" y="759174"/>
                    <a:pt x="1918029" y="876179"/>
                  </a:cubicBezTo>
                  <a:cubicBezTo>
                    <a:pt x="1918029" y="1063932"/>
                    <a:pt x="1866410" y="1232637"/>
                    <a:pt x="1760457" y="1385016"/>
                  </a:cubicBezTo>
                  <a:close/>
                </a:path>
              </a:pathLst>
            </a:custGeom>
            <a:grpFill/>
            <a:ln w="271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7" name="Freeform 7">
              <a:extLst>
                <a:ext uri="{FF2B5EF4-FFF2-40B4-BE49-F238E27FC236}">
                  <a16:creationId xmlns:a16="http://schemas.microsoft.com/office/drawing/2014/main" id="{1D1B14E9-FCA7-8D11-E6E6-F694D86E4CEC}"/>
                </a:ext>
              </a:extLst>
            </p:cNvPr>
            <p:cNvSpPr/>
            <p:nvPr/>
          </p:nvSpPr>
          <p:spPr>
            <a:xfrm>
              <a:off x="5892672" y="1906813"/>
              <a:ext cx="2988430" cy="2993158"/>
            </a:xfrm>
            <a:custGeom>
              <a:avLst/>
              <a:gdLst>
                <a:gd name="connsiteX0" fmla="*/ 1502365 w 2988429"/>
                <a:gd name="connsiteY0" fmla="*/ 0 h 2993157"/>
                <a:gd name="connsiteX1" fmla="*/ 2083751 w 2988429"/>
                <a:gd name="connsiteY1" fmla="*/ 119726 h 2993157"/>
                <a:gd name="connsiteX2" fmla="*/ 2561900 w 2988429"/>
                <a:gd name="connsiteY2" fmla="*/ 440810 h 2993157"/>
                <a:gd name="connsiteX3" fmla="*/ 2882477 w 2988429"/>
                <a:gd name="connsiteY3" fmla="*/ 919716 h 2993157"/>
                <a:gd name="connsiteX4" fmla="*/ 3002014 w 2988429"/>
                <a:gd name="connsiteY4" fmla="*/ 1502021 h 2993157"/>
                <a:gd name="connsiteX5" fmla="*/ 2882477 w 2988429"/>
                <a:gd name="connsiteY5" fmla="*/ 2087047 h 2993157"/>
                <a:gd name="connsiteX6" fmla="*/ 2561900 w 2988429"/>
                <a:gd name="connsiteY6" fmla="*/ 2563232 h 2993157"/>
                <a:gd name="connsiteX7" fmla="*/ 2083751 w 2988429"/>
                <a:gd name="connsiteY7" fmla="*/ 2887037 h 2993157"/>
                <a:gd name="connsiteX8" fmla="*/ 1502365 w 2988429"/>
                <a:gd name="connsiteY8" fmla="*/ 3006763 h 2993157"/>
                <a:gd name="connsiteX9" fmla="*/ 918263 w 2988429"/>
                <a:gd name="connsiteY9" fmla="*/ 2887037 h 2993157"/>
                <a:gd name="connsiteX10" fmla="*/ 442831 w 2988429"/>
                <a:gd name="connsiteY10" fmla="*/ 2563232 h 2993157"/>
                <a:gd name="connsiteX11" fmla="*/ 119537 w 2988429"/>
                <a:gd name="connsiteY11" fmla="*/ 2087047 h 2993157"/>
                <a:gd name="connsiteX12" fmla="*/ 0 w 2988429"/>
                <a:gd name="connsiteY12" fmla="*/ 1502021 h 2993157"/>
                <a:gd name="connsiteX13" fmla="*/ 119537 w 2988429"/>
                <a:gd name="connsiteY13" fmla="*/ 919716 h 2993157"/>
                <a:gd name="connsiteX14" fmla="*/ 442831 w 2988429"/>
                <a:gd name="connsiteY14" fmla="*/ 440810 h 2993157"/>
                <a:gd name="connsiteX15" fmla="*/ 918263 w 2988429"/>
                <a:gd name="connsiteY15" fmla="*/ 119726 h 2993157"/>
                <a:gd name="connsiteX16" fmla="*/ 1502365 w 2988429"/>
                <a:gd name="connsiteY16" fmla="*/ 0 h 2993157"/>
                <a:gd name="connsiteX17" fmla="*/ 1502365 w 2988429"/>
                <a:gd name="connsiteY17" fmla="*/ 2334663 h 2993157"/>
                <a:gd name="connsiteX18" fmla="*/ 1825659 w 2988429"/>
                <a:gd name="connsiteY18" fmla="*/ 2269358 h 2993157"/>
                <a:gd name="connsiteX19" fmla="*/ 2091901 w 2988429"/>
                <a:gd name="connsiteY19" fmla="*/ 2089768 h 2993157"/>
                <a:gd name="connsiteX20" fmla="*/ 2268490 w 2988429"/>
                <a:gd name="connsiteY20" fmla="*/ 1823105 h 2993157"/>
                <a:gd name="connsiteX21" fmla="*/ 2333692 w 2988429"/>
                <a:gd name="connsiteY21" fmla="*/ 1499300 h 2993157"/>
                <a:gd name="connsiteX22" fmla="*/ 2268490 w 2988429"/>
                <a:gd name="connsiteY22" fmla="*/ 1178216 h 2993157"/>
                <a:gd name="connsiteX23" fmla="*/ 2091901 w 2988429"/>
                <a:gd name="connsiteY23" fmla="*/ 914274 h 2993157"/>
                <a:gd name="connsiteX24" fmla="*/ 1825659 w 2988429"/>
                <a:gd name="connsiteY24" fmla="*/ 734684 h 2993157"/>
                <a:gd name="connsiteX25" fmla="*/ 1502365 w 2988429"/>
                <a:gd name="connsiteY25" fmla="*/ 669379 h 2993157"/>
                <a:gd name="connsiteX26" fmla="*/ 1179071 w 2988429"/>
                <a:gd name="connsiteY26" fmla="*/ 734684 h 2993157"/>
                <a:gd name="connsiteX27" fmla="*/ 915546 w 2988429"/>
                <a:gd name="connsiteY27" fmla="*/ 914274 h 2993157"/>
                <a:gd name="connsiteX28" fmla="*/ 738957 w 2988429"/>
                <a:gd name="connsiteY28" fmla="*/ 1178216 h 2993157"/>
                <a:gd name="connsiteX29" fmla="*/ 673755 w 2988429"/>
                <a:gd name="connsiteY29" fmla="*/ 1499300 h 2993157"/>
                <a:gd name="connsiteX30" fmla="*/ 738957 w 2988429"/>
                <a:gd name="connsiteY30" fmla="*/ 1823105 h 2993157"/>
                <a:gd name="connsiteX31" fmla="*/ 915546 w 2988429"/>
                <a:gd name="connsiteY31" fmla="*/ 2089768 h 2993157"/>
                <a:gd name="connsiteX32" fmla="*/ 1179071 w 2988429"/>
                <a:gd name="connsiteY32" fmla="*/ 2269358 h 2993157"/>
                <a:gd name="connsiteX33" fmla="*/ 1502365 w 2988429"/>
                <a:gd name="connsiteY33" fmla="*/ 2334663 h 2993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2988429" h="2993157">
                  <a:moveTo>
                    <a:pt x="1502365" y="0"/>
                  </a:moveTo>
                  <a:cubicBezTo>
                    <a:pt x="1708838" y="0"/>
                    <a:pt x="1901728" y="40816"/>
                    <a:pt x="2083751" y="119726"/>
                  </a:cubicBezTo>
                  <a:cubicBezTo>
                    <a:pt x="2265773" y="198637"/>
                    <a:pt x="2423345" y="307479"/>
                    <a:pt x="2561900" y="440810"/>
                  </a:cubicBezTo>
                  <a:cubicBezTo>
                    <a:pt x="2697737" y="576863"/>
                    <a:pt x="2803691" y="737405"/>
                    <a:pt x="2882477" y="919716"/>
                  </a:cubicBezTo>
                  <a:cubicBezTo>
                    <a:pt x="2961263" y="1102026"/>
                    <a:pt x="3002014" y="1297942"/>
                    <a:pt x="3002014" y="1502021"/>
                  </a:cubicBezTo>
                  <a:cubicBezTo>
                    <a:pt x="3002014" y="1708821"/>
                    <a:pt x="2961263" y="1904737"/>
                    <a:pt x="2882477" y="2087047"/>
                  </a:cubicBezTo>
                  <a:cubicBezTo>
                    <a:pt x="2803691" y="2269358"/>
                    <a:pt x="2695021" y="2429900"/>
                    <a:pt x="2561900" y="2563232"/>
                  </a:cubicBezTo>
                  <a:cubicBezTo>
                    <a:pt x="2426062" y="2699284"/>
                    <a:pt x="2265773" y="2808126"/>
                    <a:pt x="2083751" y="2887037"/>
                  </a:cubicBezTo>
                  <a:cubicBezTo>
                    <a:pt x="1901728" y="2965947"/>
                    <a:pt x="1706122" y="3006763"/>
                    <a:pt x="1502365" y="3006763"/>
                  </a:cubicBezTo>
                  <a:cubicBezTo>
                    <a:pt x="1295892" y="3006763"/>
                    <a:pt x="1100286" y="2968668"/>
                    <a:pt x="918263" y="2887037"/>
                  </a:cubicBezTo>
                  <a:cubicBezTo>
                    <a:pt x="736240" y="2808126"/>
                    <a:pt x="575952" y="2702005"/>
                    <a:pt x="442831" y="2563232"/>
                  </a:cubicBezTo>
                  <a:cubicBezTo>
                    <a:pt x="306993" y="2427179"/>
                    <a:pt x="198323" y="2269358"/>
                    <a:pt x="119537" y="2087047"/>
                  </a:cubicBezTo>
                  <a:cubicBezTo>
                    <a:pt x="40751" y="1904737"/>
                    <a:pt x="0" y="1711542"/>
                    <a:pt x="0" y="1502021"/>
                  </a:cubicBezTo>
                  <a:cubicBezTo>
                    <a:pt x="0" y="1295221"/>
                    <a:pt x="38035" y="1102026"/>
                    <a:pt x="119537" y="919716"/>
                  </a:cubicBezTo>
                  <a:cubicBezTo>
                    <a:pt x="198323" y="737405"/>
                    <a:pt x="304276" y="579584"/>
                    <a:pt x="442831" y="440810"/>
                  </a:cubicBezTo>
                  <a:cubicBezTo>
                    <a:pt x="578669" y="304758"/>
                    <a:pt x="736240" y="198637"/>
                    <a:pt x="918263" y="119726"/>
                  </a:cubicBezTo>
                  <a:cubicBezTo>
                    <a:pt x="1103003" y="38095"/>
                    <a:pt x="1295892" y="0"/>
                    <a:pt x="1502365" y="0"/>
                  </a:cubicBezTo>
                  <a:close/>
                  <a:moveTo>
                    <a:pt x="1502365" y="2334663"/>
                  </a:moveTo>
                  <a:cubicBezTo>
                    <a:pt x="1616469" y="2334663"/>
                    <a:pt x="1725139" y="2312895"/>
                    <a:pt x="1825659" y="2269358"/>
                  </a:cubicBezTo>
                  <a:cubicBezTo>
                    <a:pt x="1928896" y="2225821"/>
                    <a:pt x="2015832" y="2165958"/>
                    <a:pt x="2091901" y="2089768"/>
                  </a:cubicBezTo>
                  <a:cubicBezTo>
                    <a:pt x="2165253" y="2013579"/>
                    <a:pt x="2225022" y="1923784"/>
                    <a:pt x="2268490" y="1823105"/>
                  </a:cubicBezTo>
                  <a:cubicBezTo>
                    <a:pt x="2311958" y="1722426"/>
                    <a:pt x="2333692" y="1613584"/>
                    <a:pt x="2333692" y="1499300"/>
                  </a:cubicBezTo>
                  <a:cubicBezTo>
                    <a:pt x="2333692" y="1385016"/>
                    <a:pt x="2311958" y="1278895"/>
                    <a:pt x="2268490" y="1178216"/>
                  </a:cubicBezTo>
                  <a:cubicBezTo>
                    <a:pt x="2225022" y="1077537"/>
                    <a:pt x="2165253" y="990463"/>
                    <a:pt x="2091901" y="914274"/>
                  </a:cubicBezTo>
                  <a:cubicBezTo>
                    <a:pt x="2015832" y="838084"/>
                    <a:pt x="1928896" y="778221"/>
                    <a:pt x="1825659" y="734684"/>
                  </a:cubicBezTo>
                  <a:cubicBezTo>
                    <a:pt x="1722422" y="691147"/>
                    <a:pt x="1616469" y="669379"/>
                    <a:pt x="1502365" y="669379"/>
                  </a:cubicBezTo>
                  <a:cubicBezTo>
                    <a:pt x="1388262" y="669379"/>
                    <a:pt x="1279592" y="691147"/>
                    <a:pt x="1179071" y="734684"/>
                  </a:cubicBezTo>
                  <a:cubicBezTo>
                    <a:pt x="1078552" y="778221"/>
                    <a:pt x="988899" y="838084"/>
                    <a:pt x="915546" y="914274"/>
                  </a:cubicBezTo>
                  <a:cubicBezTo>
                    <a:pt x="839477" y="990463"/>
                    <a:pt x="782425" y="1077537"/>
                    <a:pt x="738957" y="1178216"/>
                  </a:cubicBezTo>
                  <a:cubicBezTo>
                    <a:pt x="695489" y="1278895"/>
                    <a:pt x="673755" y="1385016"/>
                    <a:pt x="673755" y="1499300"/>
                  </a:cubicBezTo>
                  <a:cubicBezTo>
                    <a:pt x="673755" y="1613584"/>
                    <a:pt x="695489" y="1722426"/>
                    <a:pt x="738957" y="1823105"/>
                  </a:cubicBezTo>
                  <a:cubicBezTo>
                    <a:pt x="782425" y="1923784"/>
                    <a:pt x="842194" y="2013579"/>
                    <a:pt x="915546" y="2089768"/>
                  </a:cubicBezTo>
                  <a:cubicBezTo>
                    <a:pt x="988899" y="2165958"/>
                    <a:pt x="1078552" y="2225821"/>
                    <a:pt x="1179071" y="2269358"/>
                  </a:cubicBezTo>
                  <a:cubicBezTo>
                    <a:pt x="1282308" y="2312895"/>
                    <a:pt x="1388262" y="2334663"/>
                    <a:pt x="1502365" y="2334663"/>
                  </a:cubicBezTo>
                  <a:close/>
                </a:path>
              </a:pathLst>
            </a:custGeom>
            <a:grpFill/>
            <a:ln w="271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28" name="Picture Placeholder 21">
            <a:extLst>
              <a:ext uri="{FF2B5EF4-FFF2-40B4-BE49-F238E27FC236}">
                <a16:creationId xmlns:a16="http://schemas.microsoft.com/office/drawing/2014/main" id="{719CF46E-A2D8-9156-1B77-76E8D7CDC9CB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520319" y="2527336"/>
            <a:ext cx="1735785" cy="1735785"/>
          </a:xfrm>
          <a:prstGeom prst="ellipse">
            <a:avLst/>
          </a:prstGeom>
          <a:pattFill prst="pct60">
            <a:fgClr>
              <a:schemeClr val="tx1"/>
            </a:fgClr>
            <a:bgClr>
              <a:schemeClr val="bg1"/>
            </a:bgClr>
          </a:patt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5E5EE7B5-4096-9A42-9028-7DAD94A4EC8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076575" y="5190685"/>
            <a:ext cx="6038850" cy="1046407"/>
          </a:xfrm>
        </p:spPr>
        <p:txBody>
          <a:bodyPr>
            <a:normAutofit/>
          </a:bodyPr>
          <a:lstStyle>
            <a:lvl1pPr marL="0" indent="0" algn="ctr">
              <a:buNone/>
              <a:defRPr sz="8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YEARS!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4316A2BB-4CB9-3749-A046-965500015C0E}"/>
              </a:ext>
            </a:extLst>
          </p:cNvPr>
          <p:cNvSpPr/>
          <p:nvPr userDrawn="1"/>
        </p:nvSpPr>
        <p:spPr>
          <a:xfrm>
            <a:off x="2993571" y="315998"/>
            <a:ext cx="6204858" cy="6226004"/>
          </a:xfrm>
          <a:prstGeom prst="rect">
            <a:avLst/>
          </a:prstGeom>
          <a:noFill/>
          <a:ln w="104775" cmpd="tri">
            <a:gradFill>
              <a:gsLst>
                <a:gs pos="0">
                  <a:schemeClr val="accent3"/>
                </a:gs>
                <a:gs pos="30000">
                  <a:schemeClr val="accent3">
                    <a:lumMod val="88000"/>
                  </a:schemeClr>
                </a:gs>
                <a:gs pos="67000">
                  <a:schemeClr val="accent3">
                    <a:lumMod val="40000"/>
                    <a:lumOff val="60000"/>
                  </a:schemeClr>
                </a:gs>
                <a:gs pos="100000">
                  <a:schemeClr val="accent3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Picture Placeholder 35">
            <a:extLst>
              <a:ext uri="{FF2B5EF4-FFF2-40B4-BE49-F238E27FC236}">
                <a16:creationId xmlns:a16="http://schemas.microsoft.com/office/drawing/2014/main" id="{B72FED08-D75D-9DF5-19BD-F53652238B04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 rot="20524090" flipH="1">
            <a:off x="9865704" y="468578"/>
            <a:ext cx="1633274" cy="1959841"/>
          </a:xfrm>
          <a:custGeom>
            <a:avLst/>
            <a:gdLst>
              <a:gd name="connsiteX0" fmla="*/ 0 w 1633274"/>
              <a:gd name="connsiteY0" fmla="*/ 0 h 1959841"/>
              <a:gd name="connsiteX1" fmla="*/ 0 w 1633274"/>
              <a:gd name="connsiteY1" fmla="*/ 1959841 h 1959841"/>
              <a:gd name="connsiteX2" fmla="*/ 306914 w 1633274"/>
              <a:gd name="connsiteY2" fmla="*/ 1959841 h 1959841"/>
              <a:gd name="connsiteX3" fmla="*/ 1633274 w 1633274"/>
              <a:gd name="connsiteY3" fmla="*/ 1301559 h 1959841"/>
              <a:gd name="connsiteX4" fmla="*/ 1633274 w 1633274"/>
              <a:gd name="connsiteY4" fmla="*/ 0 h 1959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33274" h="1959841">
                <a:moveTo>
                  <a:pt x="0" y="0"/>
                </a:moveTo>
                <a:lnTo>
                  <a:pt x="0" y="1959841"/>
                </a:lnTo>
                <a:lnTo>
                  <a:pt x="306914" y="1959841"/>
                </a:lnTo>
                <a:lnTo>
                  <a:pt x="1633274" y="1301559"/>
                </a:lnTo>
                <a:lnTo>
                  <a:pt x="1633274" y="0"/>
                </a:lnTo>
                <a:close/>
              </a:path>
            </a:pathLst>
          </a:custGeom>
          <a:solidFill>
            <a:schemeClr val="bg1"/>
          </a:solidFill>
          <a:ln w="101600" cap="sq"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46000">
                  <a:schemeClr val="accent3">
                    <a:lumMod val="95000"/>
                    <a:lumOff val="5000"/>
                  </a:schemeClr>
                </a:gs>
                <a:gs pos="100000">
                  <a:schemeClr val="accent3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miter lim="800000"/>
          </a:ln>
          <a:effectLst>
            <a:outerShdw blurRad="63500" sx="102000" sy="102000" algn="ctr" rotWithShape="0">
              <a:prstClr val="black">
                <a:alpha val="37000"/>
              </a:prstClr>
            </a:outerShdw>
          </a:effectLst>
        </p:spPr>
        <p:txBody>
          <a:bodyPr wrap="square">
            <a:noAutofit/>
          </a:bodyPr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7" name="Picture Placeholder 19">
            <a:extLst>
              <a:ext uri="{FF2B5EF4-FFF2-40B4-BE49-F238E27FC236}">
                <a16:creationId xmlns:a16="http://schemas.microsoft.com/office/drawing/2014/main" id="{E60F4D1A-04AB-2E3D-7410-5E2227BDAE77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 rot="507821" flipH="1">
            <a:off x="9819026" y="2110667"/>
            <a:ext cx="1633274" cy="1959841"/>
          </a:xfrm>
          <a:solidFill>
            <a:schemeClr val="bg1"/>
          </a:solidFill>
          <a:ln w="101600" cap="sq"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46000">
                  <a:schemeClr val="accent3">
                    <a:lumMod val="95000"/>
                    <a:lumOff val="5000"/>
                  </a:schemeClr>
                </a:gs>
                <a:gs pos="100000">
                  <a:schemeClr val="accent3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miter lim="800000"/>
          </a:ln>
          <a:effectLst>
            <a:outerShdw blurRad="63500" sx="102000" sy="102000" algn="ctr" rotWithShape="0">
              <a:prstClr val="black">
                <a:alpha val="37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4" name="Picture Placeholder 33">
            <a:extLst>
              <a:ext uri="{FF2B5EF4-FFF2-40B4-BE49-F238E27FC236}">
                <a16:creationId xmlns:a16="http://schemas.microsoft.com/office/drawing/2014/main" id="{6D218EFA-F35A-C814-A266-B8FC6E54C0C8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 rot="21283095" flipH="1">
            <a:off x="9861530" y="4049279"/>
            <a:ext cx="1548267" cy="1959841"/>
          </a:xfrm>
          <a:custGeom>
            <a:avLst/>
            <a:gdLst>
              <a:gd name="connsiteX0" fmla="*/ 0 w 1548267"/>
              <a:gd name="connsiteY0" fmla="*/ 51265 h 1959841"/>
              <a:gd name="connsiteX1" fmla="*/ 0 w 1548267"/>
              <a:gd name="connsiteY1" fmla="*/ 1959841 h 1959841"/>
              <a:gd name="connsiteX2" fmla="*/ 1548267 w 1548267"/>
              <a:gd name="connsiteY2" fmla="*/ 1959841 h 1959841"/>
              <a:gd name="connsiteX3" fmla="*/ 1548267 w 1548267"/>
              <a:gd name="connsiteY3" fmla="*/ 0 h 1959841"/>
              <a:gd name="connsiteX4" fmla="*/ 834223 w 1548267"/>
              <a:gd name="connsiteY4" fmla="*/ 0 h 1959841"/>
              <a:gd name="connsiteX5" fmla="*/ 35266 w 1548267"/>
              <a:gd name="connsiteY5" fmla="*/ 195436 h 1959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48267" h="1959841">
                <a:moveTo>
                  <a:pt x="0" y="51265"/>
                </a:moveTo>
                <a:lnTo>
                  <a:pt x="0" y="1959841"/>
                </a:lnTo>
                <a:lnTo>
                  <a:pt x="1548267" y="1959841"/>
                </a:lnTo>
                <a:lnTo>
                  <a:pt x="1548267" y="0"/>
                </a:lnTo>
                <a:lnTo>
                  <a:pt x="834223" y="0"/>
                </a:lnTo>
                <a:lnTo>
                  <a:pt x="35266" y="195436"/>
                </a:lnTo>
                <a:close/>
              </a:path>
            </a:pathLst>
          </a:custGeom>
          <a:solidFill>
            <a:schemeClr val="bg1"/>
          </a:solidFill>
          <a:ln w="101600" cap="sq"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46000">
                  <a:schemeClr val="accent3">
                    <a:lumMod val="95000"/>
                    <a:lumOff val="5000"/>
                  </a:schemeClr>
                </a:gs>
                <a:gs pos="100000">
                  <a:schemeClr val="accent3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miter lim="800000"/>
          </a:ln>
          <a:effectLst>
            <a:outerShdw blurRad="63500" sx="102000" sy="102000" algn="ctr" rotWithShape="0">
              <a:prstClr val="black">
                <a:alpha val="37000"/>
              </a:prstClr>
            </a:outerShdw>
          </a:effectLst>
        </p:spPr>
        <p:txBody>
          <a:bodyPr wrap="square">
            <a:noAutofit/>
          </a:bodyPr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522D3C9-9E99-D94B-AD0B-3B8C536D51B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38200" y="6356350"/>
            <a:ext cx="7315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D4D575-E3A5-4E40-944A-40F05C07386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5D75D45-ECC0-BE49-BEE9-DCEB92F451F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9834060"/>
      </p:ext>
    </p:extLst>
  </p:cSld>
  <p:clrMapOvr>
    <a:masterClrMapping/>
  </p:clrMapOvr>
  <p:transition spd="slow" advClick="0" advTm="5000">
    <p:fade/>
  </p:transition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 Year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1E396D-FF02-234E-BD81-59CECD18DEC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616315"/>
            <a:ext cx="10515600" cy="951279"/>
          </a:xfrm>
        </p:spPr>
        <p:txBody>
          <a:bodyPr>
            <a:noAutofit/>
          </a:bodyPr>
          <a:lstStyle>
            <a:lvl1pPr algn="ctr">
              <a:defRPr sz="8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IT’S BEEN</a:t>
            </a:r>
          </a:p>
        </p:txBody>
      </p:sp>
      <p:sp>
        <p:nvSpPr>
          <p:cNvPr id="32" name="Picture Placeholder 31">
            <a:extLst>
              <a:ext uri="{FF2B5EF4-FFF2-40B4-BE49-F238E27FC236}">
                <a16:creationId xmlns:a16="http://schemas.microsoft.com/office/drawing/2014/main" id="{C56E9B3E-8A89-B8A2-DE8F-F1A432EA6029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 rot="1075910">
            <a:off x="699401" y="468578"/>
            <a:ext cx="1633274" cy="1959841"/>
          </a:xfrm>
          <a:custGeom>
            <a:avLst/>
            <a:gdLst>
              <a:gd name="connsiteX0" fmla="*/ 0 w 1633274"/>
              <a:gd name="connsiteY0" fmla="*/ 0 h 1959841"/>
              <a:gd name="connsiteX1" fmla="*/ 1633274 w 1633274"/>
              <a:gd name="connsiteY1" fmla="*/ 0 h 1959841"/>
              <a:gd name="connsiteX2" fmla="*/ 1633274 w 1633274"/>
              <a:gd name="connsiteY2" fmla="*/ 1435915 h 1959841"/>
              <a:gd name="connsiteX3" fmla="*/ 1573663 w 1633274"/>
              <a:gd name="connsiteY3" fmla="*/ 1315805 h 1959841"/>
              <a:gd name="connsiteX4" fmla="*/ 276006 w 1633274"/>
              <a:gd name="connsiteY4" fmla="*/ 1959841 h 1959841"/>
              <a:gd name="connsiteX5" fmla="*/ 0 w 1633274"/>
              <a:gd name="connsiteY5" fmla="*/ 1959841 h 1959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33274" h="1959841">
                <a:moveTo>
                  <a:pt x="0" y="0"/>
                </a:moveTo>
                <a:lnTo>
                  <a:pt x="1633274" y="0"/>
                </a:lnTo>
                <a:lnTo>
                  <a:pt x="1633274" y="1435915"/>
                </a:lnTo>
                <a:lnTo>
                  <a:pt x="1573663" y="1315805"/>
                </a:lnTo>
                <a:lnTo>
                  <a:pt x="276006" y="1959841"/>
                </a:lnTo>
                <a:lnTo>
                  <a:pt x="0" y="1959841"/>
                </a:lnTo>
                <a:close/>
              </a:path>
            </a:pathLst>
          </a:custGeom>
          <a:solidFill>
            <a:schemeClr val="bg1"/>
          </a:solidFill>
          <a:ln w="101600" cap="sq"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46000">
                  <a:schemeClr val="accent3">
                    <a:lumMod val="95000"/>
                    <a:lumOff val="5000"/>
                  </a:schemeClr>
                </a:gs>
                <a:gs pos="100000">
                  <a:schemeClr val="accent3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miter lim="800000"/>
          </a:ln>
          <a:effectLst>
            <a:outerShdw blurRad="63500" sx="102000" sy="102000" algn="ctr" rotWithShape="0">
              <a:prstClr val="black">
                <a:alpha val="37000"/>
              </a:prstClr>
            </a:outerShdw>
          </a:effectLst>
        </p:spPr>
        <p:txBody>
          <a:bodyPr wrap="square">
            <a:noAutofit/>
          </a:bodyPr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3" name="Picture Placeholder 19">
            <a:extLst>
              <a:ext uri="{FF2B5EF4-FFF2-40B4-BE49-F238E27FC236}">
                <a16:creationId xmlns:a16="http://schemas.microsoft.com/office/drawing/2014/main" id="{5B0AAF79-2687-AB3A-592A-E6D68221ED6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 rot="21092179">
            <a:off x="652723" y="2110667"/>
            <a:ext cx="1633274" cy="1959841"/>
          </a:xfrm>
          <a:solidFill>
            <a:schemeClr val="bg1"/>
          </a:solidFill>
          <a:ln w="101600" cap="sq"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46000">
                  <a:schemeClr val="accent3">
                    <a:lumMod val="95000"/>
                    <a:lumOff val="5000"/>
                  </a:schemeClr>
                </a:gs>
                <a:gs pos="100000">
                  <a:schemeClr val="accent3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miter lim="800000"/>
          </a:ln>
          <a:effectLst>
            <a:outerShdw blurRad="63500" sx="102000" sy="102000" algn="ctr" rotWithShape="0">
              <a:prstClr val="black">
                <a:alpha val="37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0" name="Picture Placeholder 29">
            <a:extLst>
              <a:ext uri="{FF2B5EF4-FFF2-40B4-BE49-F238E27FC236}">
                <a16:creationId xmlns:a16="http://schemas.microsoft.com/office/drawing/2014/main" id="{8584F2E9-1CEA-9211-19FF-067450C920D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 rot="316905">
            <a:off x="695227" y="4049279"/>
            <a:ext cx="1548267" cy="1959841"/>
          </a:xfrm>
          <a:custGeom>
            <a:avLst/>
            <a:gdLst>
              <a:gd name="connsiteX0" fmla="*/ 0 w 1548267"/>
              <a:gd name="connsiteY0" fmla="*/ 51269 h 1959841"/>
              <a:gd name="connsiteX1" fmla="*/ 35265 w 1548267"/>
              <a:gd name="connsiteY1" fmla="*/ 195436 h 1959841"/>
              <a:gd name="connsiteX2" fmla="*/ 834223 w 1548267"/>
              <a:gd name="connsiteY2" fmla="*/ 0 h 1959841"/>
              <a:gd name="connsiteX3" fmla="*/ 1548267 w 1548267"/>
              <a:gd name="connsiteY3" fmla="*/ 0 h 1959841"/>
              <a:gd name="connsiteX4" fmla="*/ 1548267 w 1548267"/>
              <a:gd name="connsiteY4" fmla="*/ 1959841 h 1959841"/>
              <a:gd name="connsiteX5" fmla="*/ 0 w 1548267"/>
              <a:gd name="connsiteY5" fmla="*/ 1959841 h 1959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48267" h="1959841">
                <a:moveTo>
                  <a:pt x="0" y="51269"/>
                </a:moveTo>
                <a:lnTo>
                  <a:pt x="35265" y="195436"/>
                </a:lnTo>
                <a:lnTo>
                  <a:pt x="834223" y="0"/>
                </a:lnTo>
                <a:lnTo>
                  <a:pt x="1548267" y="0"/>
                </a:lnTo>
                <a:lnTo>
                  <a:pt x="1548267" y="1959841"/>
                </a:lnTo>
                <a:lnTo>
                  <a:pt x="0" y="1959841"/>
                </a:lnTo>
                <a:close/>
              </a:path>
            </a:pathLst>
          </a:custGeom>
          <a:solidFill>
            <a:schemeClr val="bg1"/>
          </a:solidFill>
          <a:ln w="101600" cap="sq"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46000">
                  <a:schemeClr val="accent3">
                    <a:lumMod val="95000"/>
                    <a:lumOff val="5000"/>
                  </a:schemeClr>
                </a:gs>
                <a:gs pos="100000">
                  <a:schemeClr val="accent3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miter lim="800000"/>
          </a:ln>
          <a:effectLst>
            <a:outerShdw blurRad="63500" sx="102000" sy="102000" algn="ctr" rotWithShape="0">
              <a:prstClr val="black">
                <a:alpha val="37000"/>
              </a:prstClr>
            </a:outerShdw>
          </a:effectLst>
        </p:spPr>
        <p:txBody>
          <a:bodyPr wrap="square">
            <a:noAutofit/>
          </a:bodyPr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grpSp>
        <p:nvGrpSpPr>
          <p:cNvPr id="19" name="Graphic 5">
            <a:extLst>
              <a:ext uri="{FF2B5EF4-FFF2-40B4-BE49-F238E27FC236}">
                <a16:creationId xmlns:a16="http://schemas.microsoft.com/office/drawing/2014/main" id="{F258C127-40EF-5D77-147B-EC7FFA3DAFF7}"/>
              </a:ext>
            </a:extLst>
          </p:cNvPr>
          <p:cNvGrpSpPr/>
          <p:nvPr userDrawn="1"/>
        </p:nvGrpSpPr>
        <p:grpSpPr>
          <a:xfrm>
            <a:off x="3527891" y="1441513"/>
            <a:ext cx="5408750" cy="4244842"/>
            <a:chOff x="3527891" y="1441513"/>
            <a:chExt cx="5408750" cy="4244842"/>
          </a:xfrm>
          <a:gradFill>
            <a:gsLst>
              <a:gs pos="0">
                <a:schemeClr val="accent3">
                  <a:lumMod val="40000"/>
                  <a:lumOff val="60000"/>
                </a:schemeClr>
              </a:gs>
              <a:gs pos="46000">
                <a:schemeClr val="accent3">
                  <a:lumMod val="95000"/>
                  <a:lumOff val="5000"/>
                </a:schemeClr>
              </a:gs>
              <a:gs pos="100000">
                <a:schemeClr val="accent3">
                  <a:lumMod val="60000"/>
                </a:schemeClr>
              </a:gs>
            </a:gsLst>
            <a:path path="circle">
              <a:fillToRect l="50000" t="130000" r="50000" b="-30000"/>
            </a:path>
          </a:gradFill>
          <a:effectLst>
            <a:outerShdw blurRad="50800" dist="1778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1" name="Freeform 6">
              <a:extLst>
                <a:ext uri="{FF2B5EF4-FFF2-40B4-BE49-F238E27FC236}">
                  <a16:creationId xmlns:a16="http://schemas.microsoft.com/office/drawing/2014/main" id="{66FAA318-A86E-50A8-D5A3-F49BEAFD39D8}"/>
                </a:ext>
              </a:extLst>
            </p:cNvPr>
            <p:cNvSpPr/>
            <p:nvPr/>
          </p:nvSpPr>
          <p:spPr>
            <a:xfrm>
              <a:off x="3681694" y="1998968"/>
              <a:ext cx="1896908" cy="2812847"/>
            </a:xfrm>
            <a:custGeom>
              <a:avLst/>
              <a:gdLst>
                <a:gd name="connsiteX0" fmla="*/ 1904598 w 1896907"/>
                <a:gd name="connsiteY0" fmla="*/ 2835861 h 2812847"/>
                <a:gd name="connsiteX1" fmla="*/ 0 w 1896907"/>
                <a:gd name="connsiteY1" fmla="*/ 2835861 h 2812847"/>
                <a:gd name="connsiteX2" fmla="*/ 0 w 1896907"/>
                <a:gd name="connsiteY2" fmla="*/ 2521334 h 2812847"/>
                <a:gd name="connsiteX3" fmla="*/ 64085 w 1896907"/>
                <a:gd name="connsiteY3" fmla="*/ 2227264 h 2812847"/>
                <a:gd name="connsiteX4" fmla="*/ 235832 w 1896907"/>
                <a:gd name="connsiteY4" fmla="*/ 1971550 h 2812847"/>
                <a:gd name="connsiteX5" fmla="*/ 474227 w 1896907"/>
                <a:gd name="connsiteY5" fmla="*/ 1743965 h 2812847"/>
                <a:gd name="connsiteX6" fmla="*/ 745946 w 1896907"/>
                <a:gd name="connsiteY6" fmla="*/ 1531723 h 2812847"/>
                <a:gd name="connsiteX7" fmla="*/ 922820 w 1896907"/>
                <a:gd name="connsiteY7" fmla="*/ 1396195 h 2812847"/>
                <a:gd name="connsiteX8" fmla="*/ 1092004 w 1896907"/>
                <a:gd name="connsiteY8" fmla="*/ 1247881 h 2812847"/>
                <a:gd name="connsiteX9" fmla="*/ 1220173 w 1896907"/>
                <a:gd name="connsiteY9" fmla="*/ 1107239 h 2812847"/>
                <a:gd name="connsiteX10" fmla="*/ 1271441 w 1896907"/>
                <a:gd name="connsiteY10" fmla="*/ 987054 h 2812847"/>
                <a:gd name="connsiteX11" fmla="*/ 1250934 w 1896907"/>
                <a:gd name="connsiteY11" fmla="*/ 854083 h 2812847"/>
                <a:gd name="connsiteX12" fmla="*/ 1189412 w 1896907"/>
                <a:gd name="connsiteY12" fmla="*/ 739012 h 2812847"/>
                <a:gd name="connsiteX13" fmla="*/ 1089440 w 1896907"/>
                <a:gd name="connsiteY13" fmla="*/ 657183 h 2812847"/>
                <a:gd name="connsiteX14" fmla="*/ 948454 w 1896907"/>
                <a:gd name="connsiteY14" fmla="*/ 626498 h 2812847"/>
                <a:gd name="connsiteX15" fmla="*/ 807467 w 1896907"/>
                <a:gd name="connsiteY15" fmla="*/ 657183 h 2812847"/>
                <a:gd name="connsiteX16" fmla="*/ 707495 w 1896907"/>
                <a:gd name="connsiteY16" fmla="*/ 739012 h 2812847"/>
                <a:gd name="connsiteX17" fmla="*/ 648537 w 1896907"/>
                <a:gd name="connsiteY17" fmla="*/ 854083 h 2812847"/>
                <a:gd name="connsiteX18" fmla="*/ 628030 w 1896907"/>
                <a:gd name="connsiteY18" fmla="*/ 987054 h 2812847"/>
                <a:gd name="connsiteX19" fmla="*/ 0 w 1896907"/>
                <a:gd name="connsiteY19" fmla="*/ 987054 h 2812847"/>
                <a:gd name="connsiteX20" fmla="*/ 74338 w 1896907"/>
                <a:gd name="connsiteY20" fmla="*/ 600926 h 2812847"/>
                <a:gd name="connsiteX21" fmla="*/ 276846 w 1896907"/>
                <a:gd name="connsiteY21" fmla="*/ 286399 h 2812847"/>
                <a:gd name="connsiteX22" fmla="*/ 579326 w 1896907"/>
                <a:gd name="connsiteY22" fmla="*/ 76714 h 2812847"/>
                <a:gd name="connsiteX23" fmla="*/ 951017 w 1896907"/>
                <a:gd name="connsiteY23" fmla="*/ 0 h 2812847"/>
                <a:gd name="connsiteX24" fmla="*/ 1325272 w 1896907"/>
                <a:gd name="connsiteY24" fmla="*/ 76714 h 2812847"/>
                <a:gd name="connsiteX25" fmla="*/ 1630315 w 1896907"/>
                <a:gd name="connsiteY25" fmla="*/ 286399 h 2812847"/>
                <a:gd name="connsiteX26" fmla="*/ 1832823 w 1896907"/>
                <a:gd name="connsiteY26" fmla="*/ 598369 h 2812847"/>
                <a:gd name="connsiteX27" fmla="*/ 1907161 w 1896907"/>
                <a:gd name="connsiteY27" fmla="*/ 987054 h 2812847"/>
                <a:gd name="connsiteX28" fmla="*/ 1835386 w 1896907"/>
                <a:gd name="connsiteY28" fmla="*/ 1301581 h 2812847"/>
                <a:gd name="connsiteX29" fmla="*/ 1653386 w 1896907"/>
                <a:gd name="connsiteY29" fmla="*/ 1575195 h 2812847"/>
                <a:gd name="connsiteX30" fmla="*/ 1402174 w 1896907"/>
                <a:gd name="connsiteY30" fmla="*/ 1815565 h 2812847"/>
                <a:gd name="connsiteX31" fmla="*/ 1130454 w 1896907"/>
                <a:gd name="connsiteY31" fmla="*/ 2032921 h 2812847"/>
                <a:gd name="connsiteX32" fmla="*/ 1017665 w 1896907"/>
                <a:gd name="connsiteY32" fmla="*/ 2119864 h 2812847"/>
                <a:gd name="connsiteX33" fmla="*/ 902313 w 1896907"/>
                <a:gd name="connsiteY33" fmla="*/ 2209364 h 2812847"/>
                <a:gd name="connsiteX34" fmla="*/ 1904598 w 1896907"/>
                <a:gd name="connsiteY34" fmla="*/ 2209364 h 2812847"/>
                <a:gd name="connsiteX35" fmla="*/ 1904598 w 1896907"/>
                <a:gd name="connsiteY35" fmla="*/ 2835861 h 28128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896907" h="2812847">
                  <a:moveTo>
                    <a:pt x="1904598" y="2835861"/>
                  </a:moveTo>
                  <a:lnTo>
                    <a:pt x="0" y="2835861"/>
                  </a:lnTo>
                  <a:lnTo>
                    <a:pt x="0" y="2521334"/>
                  </a:lnTo>
                  <a:cubicBezTo>
                    <a:pt x="0" y="2416492"/>
                    <a:pt x="20507" y="2319320"/>
                    <a:pt x="64085" y="2227264"/>
                  </a:cubicBezTo>
                  <a:cubicBezTo>
                    <a:pt x="107662" y="2137764"/>
                    <a:pt x="164057" y="2050821"/>
                    <a:pt x="235832" y="1971550"/>
                  </a:cubicBezTo>
                  <a:cubicBezTo>
                    <a:pt x="305043" y="1892279"/>
                    <a:pt x="387072" y="1815565"/>
                    <a:pt x="474227" y="1743965"/>
                  </a:cubicBezTo>
                  <a:cubicBezTo>
                    <a:pt x="563946" y="1669808"/>
                    <a:pt x="653664" y="1600766"/>
                    <a:pt x="745946" y="1531723"/>
                  </a:cubicBezTo>
                  <a:cubicBezTo>
                    <a:pt x="802341" y="1490809"/>
                    <a:pt x="861299" y="1444781"/>
                    <a:pt x="922820" y="1396195"/>
                  </a:cubicBezTo>
                  <a:cubicBezTo>
                    <a:pt x="984341" y="1347610"/>
                    <a:pt x="1040736" y="1296467"/>
                    <a:pt x="1092004" y="1247881"/>
                  </a:cubicBezTo>
                  <a:cubicBezTo>
                    <a:pt x="1143271" y="1199296"/>
                    <a:pt x="1186849" y="1153267"/>
                    <a:pt x="1220173" y="1107239"/>
                  </a:cubicBezTo>
                  <a:cubicBezTo>
                    <a:pt x="1256060" y="1063768"/>
                    <a:pt x="1271441" y="1022854"/>
                    <a:pt x="1271441" y="987054"/>
                  </a:cubicBezTo>
                  <a:cubicBezTo>
                    <a:pt x="1271441" y="941025"/>
                    <a:pt x="1263751" y="897554"/>
                    <a:pt x="1250934" y="854083"/>
                  </a:cubicBezTo>
                  <a:cubicBezTo>
                    <a:pt x="1235553" y="813169"/>
                    <a:pt x="1215046" y="774812"/>
                    <a:pt x="1189412" y="739012"/>
                  </a:cubicBezTo>
                  <a:cubicBezTo>
                    <a:pt x="1163779" y="703212"/>
                    <a:pt x="1127891" y="677640"/>
                    <a:pt x="1089440" y="657183"/>
                  </a:cubicBezTo>
                  <a:cubicBezTo>
                    <a:pt x="1048426" y="636726"/>
                    <a:pt x="1002285" y="626498"/>
                    <a:pt x="948454" y="626498"/>
                  </a:cubicBezTo>
                  <a:cubicBezTo>
                    <a:pt x="894623" y="626498"/>
                    <a:pt x="848482" y="636726"/>
                    <a:pt x="807467" y="657183"/>
                  </a:cubicBezTo>
                  <a:cubicBezTo>
                    <a:pt x="766453" y="677640"/>
                    <a:pt x="733129" y="705769"/>
                    <a:pt x="707495" y="739012"/>
                  </a:cubicBezTo>
                  <a:cubicBezTo>
                    <a:pt x="681861" y="774812"/>
                    <a:pt x="661354" y="813169"/>
                    <a:pt x="648537" y="854083"/>
                  </a:cubicBezTo>
                  <a:cubicBezTo>
                    <a:pt x="635720" y="894997"/>
                    <a:pt x="628030" y="941025"/>
                    <a:pt x="628030" y="987054"/>
                  </a:cubicBezTo>
                  <a:lnTo>
                    <a:pt x="0" y="987054"/>
                  </a:lnTo>
                  <a:cubicBezTo>
                    <a:pt x="0" y="848968"/>
                    <a:pt x="23071" y="721112"/>
                    <a:pt x="74338" y="600926"/>
                  </a:cubicBezTo>
                  <a:cubicBezTo>
                    <a:pt x="123043" y="480741"/>
                    <a:pt x="189691" y="375899"/>
                    <a:pt x="276846" y="286399"/>
                  </a:cubicBezTo>
                  <a:cubicBezTo>
                    <a:pt x="361438" y="196899"/>
                    <a:pt x="463973" y="127857"/>
                    <a:pt x="579326" y="76714"/>
                  </a:cubicBezTo>
                  <a:cubicBezTo>
                    <a:pt x="694678" y="25571"/>
                    <a:pt x="817721" y="0"/>
                    <a:pt x="951017" y="0"/>
                  </a:cubicBezTo>
                  <a:cubicBezTo>
                    <a:pt x="1084313" y="0"/>
                    <a:pt x="1209920" y="25571"/>
                    <a:pt x="1325272" y="76714"/>
                  </a:cubicBezTo>
                  <a:cubicBezTo>
                    <a:pt x="1440624" y="127857"/>
                    <a:pt x="1543160" y="196899"/>
                    <a:pt x="1630315" y="286399"/>
                  </a:cubicBezTo>
                  <a:cubicBezTo>
                    <a:pt x="1714907" y="375899"/>
                    <a:pt x="1784119" y="478184"/>
                    <a:pt x="1832823" y="598369"/>
                  </a:cubicBezTo>
                  <a:cubicBezTo>
                    <a:pt x="1881527" y="718555"/>
                    <a:pt x="1907161" y="848968"/>
                    <a:pt x="1907161" y="987054"/>
                  </a:cubicBezTo>
                  <a:cubicBezTo>
                    <a:pt x="1907161" y="1099568"/>
                    <a:pt x="1884091" y="1204410"/>
                    <a:pt x="1835386" y="1301581"/>
                  </a:cubicBezTo>
                  <a:cubicBezTo>
                    <a:pt x="1786682" y="1398752"/>
                    <a:pt x="1727724" y="1490809"/>
                    <a:pt x="1653386" y="1575195"/>
                  </a:cubicBezTo>
                  <a:cubicBezTo>
                    <a:pt x="1579047" y="1659580"/>
                    <a:pt x="1497019" y="1738851"/>
                    <a:pt x="1402174" y="1815565"/>
                  </a:cubicBezTo>
                  <a:cubicBezTo>
                    <a:pt x="1309892" y="1892279"/>
                    <a:pt x="1217610" y="1963879"/>
                    <a:pt x="1130454" y="2032921"/>
                  </a:cubicBezTo>
                  <a:cubicBezTo>
                    <a:pt x="1094567" y="2061050"/>
                    <a:pt x="1056116" y="2089178"/>
                    <a:pt x="1017665" y="2119864"/>
                  </a:cubicBezTo>
                  <a:cubicBezTo>
                    <a:pt x="979215" y="2150550"/>
                    <a:pt x="940764" y="2178678"/>
                    <a:pt x="902313" y="2209364"/>
                  </a:cubicBezTo>
                  <a:lnTo>
                    <a:pt x="1904598" y="2209364"/>
                  </a:lnTo>
                  <a:lnTo>
                    <a:pt x="1904598" y="2835861"/>
                  </a:lnTo>
                  <a:close/>
                </a:path>
              </a:pathLst>
            </a:custGeom>
            <a:grpFill/>
            <a:ln w="255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4" name="Freeform 7">
              <a:extLst>
                <a:ext uri="{FF2B5EF4-FFF2-40B4-BE49-F238E27FC236}">
                  <a16:creationId xmlns:a16="http://schemas.microsoft.com/office/drawing/2014/main" id="{ECEFE8BE-D750-36C4-6133-FB286E410536}"/>
                </a:ext>
              </a:extLst>
            </p:cNvPr>
            <p:cNvSpPr/>
            <p:nvPr/>
          </p:nvSpPr>
          <p:spPr>
            <a:xfrm>
              <a:off x="5888772" y="2011754"/>
              <a:ext cx="2819727" cy="2812847"/>
            </a:xfrm>
            <a:custGeom>
              <a:avLst/>
              <a:gdLst>
                <a:gd name="connsiteX0" fmla="*/ 1417554 w 2819727"/>
                <a:gd name="connsiteY0" fmla="*/ 0 h 2812847"/>
                <a:gd name="connsiteX1" fmla="*/ 1966119 w 2819727"/>
                <a:gd name="connsiteY1" fmla="*/ 112514 h 2812847"/>
                <a:gd name="connsiteX2" fmla="*/ 2417275 w 2819727"/>
                <a:gd name="connsiteY2" fmla="*/ 414256 h 2812847"/>
                <a:gd name="connsiteX3" fmla="*/ 2719755 w 2819727"/>
                <a:gd name="connsiteY3" fmla="*/ 864311 h 2812847"/>
                <a:gd name="connsiteX4" fmla="*/ 2832545 w 2819727"/>
                <a:gd name="connsiteY4" fmla="*/ 1411538 h 2812847"/>
                <a:gd name="connsiteX5" fmla="*/ 2719755 w 2819727"/>
                <a:gd name="connsiteY5" fmla="*/ 1961322 h 2812847"/>
                <a:gd name="connsiteX6" fmla="*/ 2417275 w 2819727"/>
                <a:gd name="connsiteY6" fmla="*/ 2408820 h 2812847"/>
                <a:gd name="connsiteX7" fmla="*/ 1966119 w 2819727"/>
                <a:gd name="connsiteY7" fmla="*/ 2713119 h 2812847"/>
                <a:gd name="connsiteX8" fmla="*/ 1417554 w 2819727"/>
                <a:gd name="connsiteY8" fmla="*/ 2825633 h 2812847"/>
                <a:gd name="connsiteX9" fmla="*/ 866425 w 2819727"/>
                <a:gd name="connsiteY9" fmla="*/ 2713119 h 2812847"/>
                <a:gd name="connsiteX10" fmla="*/ 417832 w 2819727"/>
                <a:gd name="connsiteY10" fmla="*/ 2408820 h 2812847"/>
                <a:gd name="connsiteX11" fmla="*/ 112789 w 2819727"/>
                <a:gd name="connsiteY11" fmla="*/ 1961322 h 2812847"/>
                <a:gd name="connsiteX12" fmla="*/ 0 w 2819727"/>
                <a:gd name="connsiteY12" fmla="*/ 1411538 h 2812847"/>
                <a:gd name="connsiteX13" fmla="*/ 112789 w 2819727"/>
                <a:gd name="connsiteY13" fmla="*/ 864311 h 2812847"/>
                <a:gd name="connsiteX14" fmla="*/ 417832 w 2819727"/>
                <a:gd name="connsiteY14" fmla="*/ 414256 h 2812847"/>
                <a:gd name="connsiteX15" fmla="*/ 866425 w 2819727"/>
                <a:gd name="connsiteY15" fmla="*/ 112514 h 2812847"/>
                <a:gd name="connsiteX16" fmla="*/ 1417554 w 2819727"/>
                <a:gd name="connsiteY16" fmla="*/ 0 h 2812847"/>
                <a:gd name="connsiteX17" fmla="*/ 1417554 w 2819727"/>
                <a:gd name="connsiteY17" fmla="*/ 2194021 h 2812847"/>
                <a:gd name="connsiteX18" fmla="*/ 1722597 w 2819727"/>
                <a:gd name="connsiteY18" fmla="*/ 2132650 h 2812847"/>
                <a:gd name="connsiteX19" fmla="*/ 1973809 w 2819727"/>
                <a:gd name="connsiteY19" fmla="*/ 1963879 h 2812847"/>
                <a:gd name="connsiteX20" fmla="*/ 2140430 w 2819727"/>
                <a:gd name="connsiteY20" fmla="*/ 1713280 h 2812847"/>
                <a:gd name="connsiteX21" fmla="*/ 2201951 w 2819727"/>
                <a:gd name="connsiteY21" fmla="*/ 1408981 h 2812847"/>
                <a:gd name="connsiteX22" fmla="*/ 2140430 w 2819727"/>
                <a:gd name="connsiteY22" fmla="*/ 1107239 h 2812847"/>
                <a:gd name="connsiteX23" fmla="*/ 1973809 w 2819727"/>
                <a:gd name="connsiteY23" fmla="*/ 859197 h 2812847"/>
                <a:gd name="connsiteX24" fmla="*/ 1722597 w 2819727"/>
                <a:gd name="connsiteY24" fmla="*/ 690426 h 2812847"/>
                <a:gd name="connsiteX25" fmla="*/ 1417554 w 2819727"/>
                <a:gd name="connsiteY25" fmla="*/ 629055 h 2812847"/>
                <a:gd name="connsiteX26" fmla="*/ 1112511 w 2819727"/>
                <a:gd name="connsiteY26" fmla="*/ 690426 h 2812847"/>
                <a:gd name="connsiteX27" fmla="*/ 863862 w 2819727"/>
                <a:gd name="connsiteY27" fmla="*/ 859197 h 2812847"/>
                <a:gd name="connsiteX28" fmla="*/ 697242 w 2819727"/>
                <a:gd name="connsiteY28" fmla="*/ 1107239 h 2812847"/>
                <a:gd name="connsiteX29" fmla="*/ 635720 w 2819727"/>
                <a:gd name="connsiteY29" fmla="*/ 1408981 h 2812847"/>
                <a:gd name="connsiteX30" fmla="*/ 697242 w 2819727"/>
                <a:gd name="connsiteY30" fmla="*/ 1713280 h 2812847"/>
                <a:gd name="connsiteX31" fmla="*/ 863862 w 2819727"/>
                <a:gd name="connsiteY31" fmla="*/ 1963879 h 2812847"/>
                <a:gd name="connsiteX32" fmla="*/ 1112511 w 2819727"/>
                <a:gd name="connsiteY32" fmla="*/ 2132650 h 2812847"/>
                <a:gd name="connsiteX33" fmla="*/ 1417554 w 2819727"/>
                <a:gd name="connsiteY33" fmla="*/ 2194021 h 28128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2819727" h="2812847">
                  <a:moveTo>
                    <a:pt x="1417554" y="0"/>
                  </a:moveTo>
                  <a:cubicBezTo>
                    <a:pt x="1612372" y="0"/>
                    <a:pt x="1794372" y="38357"/>
                    <a:pt x="1966119" y="112514"/>
                  </a:cubicBezTo>
                  <a:cubicBezTo>
                    <a:pt x="2137866" y="186671"/>
                    <a:pt x="2286543" y="288956"/>
                    <a:pt x="2417275" y="414256"/>
                  </a:cubicBezTo>
                  <a:cubicBezTo>
                    <a:pt x="2545445" y="542112"/>
                    <a:pt x="2645417" y="692983"/>
                    <a:pt x="2719755" y="864311"/>
                  </a:cubicBezTo>
                  <a:cubicBezTo>
                    <a:pt x="2794094" y="1035639"/>
                    <a:pt x="2832545" y="1219753"/>
                    <a:pt x="2832545" y="1411538"/>
                  </a:cubicBezTo>
                  <a:cubicBezTo>
                    <a:pt x="2832545" y="1605880"/>
                    <a:pt x="2794094" y="1789994"/>
                    <a:pt x="2719755" y="1961322"/>
                  </a:cubicBezTo>
                  <a:cubicBezTo>
                    <a:pt x="2645417" y="2132650"/>
                    <a:pt x="2542882" y="2283521"/>
                    <a:pt x="2417275" y="2408820"/>
                  </a:cubicBezTo>
                  <a:cubicBezTo>
                    <a:pt x="2289106" y="2536677"/>
                    <a:pt x="2137866" y="2638962"/>
                    <a:pt x="1966119" y="2713119"/>
                  </a:cubicBezTo>
                  <a:cubicBezTo>
                    <a:pt x="1794372" y="2787276"/>
                    <a:pt x="1609808" y="2825633"/>
                    <a:pt x="1417554" y="2825633"/>
                  </a:cubicBezTo>
                  <a:cubicBezTo>
                    <a:pt x="1222737" y="2825633"/>
                    <a:pt x="1038173" y="2789833"/>
                    <a:pt x="866425" y="2713119"/>
                  </a:cubicBezTo>
                  <a:cubicBezTo>
                    <a:pt x="694678" y="2638962"/>
                    <a:pt x="543439" y="2539234"/>
                    <a:pt x="417832" y="2408820"/>
                  </a:cubicBezTo>
                  <a:cubicBezTo>
                    <a:pt x="289663" y="2280963"/>
                    <a:pt x="187127" y="2132650"/>
                    <a:pt x="112789" y="1961322"/>
                  </a:cubicBezTo>
                  <a:cubicBezTo>
                    <a:pt x="38451" y="1789994"/>
                    <a:pt x="0" y="1608437"/>
                    <a:pt x="0" y="1411538"/>
                  </a:cubicBezTo>
                  <a:cubicBezTo>
                    <a:pt x="0" y="1217196"/>
                    <a:pt x="35887" y="1035639"/>
                    <a:pt x="112789" y="864311"/>
                  </a:cubicBezTo>
                  <a:cubicBezTo>
                    <a:pt x="187127" y="692983"/>
                    <a:pt x="287100" y="544669"/>
                    <a:pt x="417832" y="414256"/>
                  </a:cubicBezTo>
                  <a:cubicBezTo>
                    <a:pt x="546002" y="286399"/>
                    <a:pt x="694678" y="186671"/>
                    <a:pt x="866425" y="112514"/>
                  </a:cubicBezTo>
                  <a:cubicBezTo>
                    <a:pt x="1040736" y="38357"/>
                    <a:pt x="1222737" y="0"/>
                    <a:pt x="1417554" y="0"/>
                  </a:cubicBezTo>
                  <a:close/>
                  <a:moveTo>
                    <a:pt x="1417554" y="2194021"/>
                  </a:moveTo>
                  <a:cubicBezTo>
                    <a:pt x="1525216" y="2194021"/>
                    <a:pt x="1627752" y="2173564"/>
                    <a:pt x="1722597" y="2132650"/>
                  </a:cubicBezTo>
                  <a:cubicBezTo>
                    <a:pt x="1820006" y="2091735"/>
                    <a:pt x="1902035" y="2035479"/>
                    <a:pt x="1973809" y="1963879"/>
                  </a:cubicBezTo>
                  <a:cubicBezTo>
                    <a:pt x="2043021" y="1892279"/>
                    <a:pt x="2099415" y="1807894"/>
                    <a:pt x="2140430" y="1713280"/>
                  </a:cubicBezTo>
                  <a:cubicBezTo>
                    <a:pt x="2181444" y="1618666"/>
                    <a:pt x="2201951" y="1516380"/>
                    <a:pt x="2201951" y="1408981"/>
                  </a:cubicBezTo>
                  <a:cubicBezTo>
                    <a:pt x="2201951" y="1301581"/>
                    <a:pt x="2181444" y="1201853"/>
                    <a:pt x="2140430" y="1107239"/>
                  </a:cubicBezTo>
                  <a:cubicBezTo>
                    <a:pt x="2099415" y="1012625"/>
                    <a:pt x="2043021" y="930797"/>
                    <a:pt x="1973809" y="859197"/>
                  </a:cubicBezTo>
                  <a:cubicBezTo>
                    <a:pt x="1902035" y="787597"/>
                    <a:pt x="1820006" y="731340"/>
                    <a:pt x="1722597" y="690426"/>
                  </a:cubicBezTo>
                  <a:cubicBezTo>
                    <a:pt x="1625188" y="649512"/>
                    <a:pt x="1525216" y="629055"/>
                    <a:pt x="1417554" y="629055"/>
                  </a:cubicBezTo>
                  <a:cubicBezTo>
                    <a:pt x="1309892" y="629055"/>
                    <a:pt x="1207356" y="649512"/>
                    <a:pt x="1112511" y="690426"/>
                  </a:cubicBezTo>
                  <a:cubicBezTo>
                    <a:pt x="1017665" y="731340"/>
                    <a:pt x="933074" y="787597"/>
                    <a:pt x="863862" y="859197"/>
                  </a:cubicBezTo>
                  <a:cubicBezTo>
                    <a:pt x="792087" y="930797"/>
                    <a:pt x="738256" y="1012625"/>
                    <a:pt x="697242" y="1107239"/>
                  </a:cubicBezTo>
                  <a:cubicBezTo>
                    <a:pt x="656227" y="1201853"/>
                    <a:pt x="635720" y="1301581"/>
                    <a:pt x="635720" y="1408981"/>
                  </a:cubicBezTo>
                  <a:cubicBezTo>
                    <a:pt x="635720" y="1516380"/>
                    <a:pt x="656227" y="1618666"/>
                    <a:pt x="697242" y="1713280"/>
                  </a:cubicBezTo>
                  <a:cubicBezTo>
                    <a:pt x="738256" y="1807894"/>
                    <a:pt x="794651" y="1892279"/>
                    <a:pt x="863862" y="1963879"/>
                  </a:cubicBezTo>
                  <a:cubicBezTo>
                    <a:pt x="933074" y="2035479"/>
                    <a:pt x="1017665" y="2091735"/>
                    <a:pt x="1112511" y="2132650"/>
                  </a:cubicBezTo>
                  <a:cubicBezTo>
                    <a:pt x="1209920" y="2173564"/>
                    <a:pt x="1309892" y="2194021"/>
                    <a:pt x="1417554" y="2194021"/>
                  </a:cubicBezTo>
                  <a:close/>
                </a:path>
              </a:pathLst>
            </a:custGeom>
            <a:grpFill/>
            <a:ln w="255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25" name="Picture Placeholder 21">
            <a:extLst>
              <a:ext uri="{FF2B5EF4-FFF2-40B4-BE49-F238E27FC236}">
                <a16:creationId xmlns:a16="http://schemas.microsoft.com/office/drawing/2014/main" id="{6461DAF9-DB14-6A9E-6684-703C88280D56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430742" y="2550284"/>
            <a:ext cx="1735785" cy="1735785"/>
          </a:xfrm>
          <a:prstGeom prst="ellipse">
            <a:avLst/>
          </a:prstGeom>
          <a:pattFill prst="pct60">
            <a:fgClr>
              <a:schemeClr val="tx1"/>
            </a:fgClr>
            <a:bgClr>
              <a:schemeClr val="bg1"/>
            </a:bgClr>
          </a:patt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5E5EE7B5-4096-9A42-9028-7DAD94A4EC8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076575" y="5190685"/>
            <a:ext cx="6038850" cy="1046407"/>
          </a:xfrm>
        </p:spPr>
        <p:txBody>
          <a:bodyPr>
            <a:normAutofit/>
          </a:bodyPr>
          <a:lstStyle>
            <a:lvl1pPr marL="0" indent="0" algn="ctr">
              <a:buNone/>
              <a:defRPr sz="8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YEARS!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4316A2BB-4CB9-3749-A046-965500015C0E}"/>
              </a:ext>
            </a:extLst>
          </p:cNvPr>
          <p:cNvSpPr/>
          <p:nvPr userDrawn="1"/>
        </p:nvSpPr>
        <p:spPr>
          <a:xfrm>
            <a:off x="2993571" y="315998"/>
            <a:ext cx="6204858" cy="6226004"/>
          </a:xfrm>
          <a:prstGeom prst="rect">
            <a:avLst/>
          </a:prstGeom>
          <a:noFill/>
          <a:ln w="104775" cmpd="tri">
            <a:gradFill>
              <a:gsLst>
                <a:gs pos="0">
                  <a:schemeClr val="accent3"/>
                </a:gs>
                <a:gs pos="30000">
                  <a:schemeClr val="accent3">
                    <a:lumMod val="88000"/>
                  </a:schemeClr>
                </a:gs>
                <a:gs pos="67000">
                  <a:schemeClr val="accent3">
                    <a:lumMod val="40000"/>
                    <a:lumOff val="60000"/>
                  </a:schemeClr>
                </a:gs>
                <a:gs pos="100000">
                  <a:schemeClr val="accent3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Picture Placeholder 35">
            <a:extLst>
              <a:ext uri="{FF2B5EF4-FFF2-40B4-BE49-F238E27FC236}">
                <a16:creationId xmlns:a16="http://schemas.microsoft.com/office/drawing/2014/main" id="{B72FED08-D75D-9DF5-19BD-F53652238B04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 rot="20524090" flipH="1">
            <a:off x="9865704" y="468578"/>
            <a:ext cx="1633274" cy="1959841"/>
          </a:xfrm>
          <a:custGeom>
            <a:avLst/>
            <a:gdLst>
              <a:gd name="connsiteX0" fmla="*/ 0 w 1633274"/>
              <a:gd name="connsiteY0" fmla="*/ 0 h 1959841"/>
              <a:gd name="connsiteX1" fmla="*/ 0 w 1633274"/>
              <a:gd name="connsiteY1" fmla="*/ 1959841 h 1959841"/>
              <a:gd name="connsiteX2" fmla="*/ 306914 w 1633274"/>
              <a:gd name="connsiteY2" fmla="*/ 1959841 h 1959841"/>
              <a:gd name="connsiteX3" fmla="*/ 1633274 w 1633274"/>
              <a:gd name="connsiteY3" fmla="*/ 1301559 h 1959841"/>
              <a:gd name="connsiteX4" fmla="*/ 1633274 w 1633274"/>
              <a:gd name="connsiteY4" fmla="*/ 0 h 1959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33274" h="1959841">
                <a:moveTo>
                  <a:pt x="0" y="0"/>
                </a:moveTo>
                <a:lnTo>
                  <a:pt x="0" y="1959841"/>
                </a:lnTo>
                <a:lnTo>
                  <a:pt x="306914" y="1959841"/>
                </a:lnTo>
                <a:lnTo>
                  <a:pt x="1633274" y="1301559"/>
                </a:lnTo>
                <a:lnTo>
                  <a:pt x="1633274" y="0"/>
                </a:lnTo>
                <a:close/>
              </a:path>
            </a:pathLst>
          </a:custGeom>
          <a:solidFill>
            <a:schemeClr val="bg1"/>
          </a:solidFill>
          <a:ln w="101600" cap="sq"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46000">
                  <a:schemeClr val="accent3">
                    <a:lumMod val="95000"/>
                    <a:lumOff val="5000"/>
                  </a:schemeClr>
                </a:gs>
                <a:gs pos="100000">
                  <a:schemeClr val="accent3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miter lim="800000"/>
          </a:ln>
          <a:effectLst>
            <a:outerShdw blurRad="63500" sx="102000" sy="102000" algn="ctr" rotWithShape="0">
              <a:prstClr val="black">
                <a:alpha val="37000"/>
              </a:prstClr>
            </a:outerShdw>
          </a:effectLst>
        </p:spPr>
        <p:txBody>
          <a:bodyPr wrap="square">
            <a:noAutofit/>
          </a:bodyPr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7" name="Picture Placeholder 19">
            <a:extLst>
              <a:ext uri="{FF2B5EF4-FFF2-40B4-BE49-F238E27FC236}">
                <a16:creationId xmlns:a16="http://schemas.microsoft.com/office/drawing/2014/main" id="{E60F4D1A-04AB-2E3D-7410-5E2227BDAE77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 rot="507821" flipH="1">
            <a:off x="9819026" y="2110667"/>
            <a:ext cx="1633274" cy="1959841"/>
          </a:xfrm>
          <a:solidFill>
            <a:schemeClr val="bg1"/>
          </a:solidFill>
          <a:ln w="101600" cap="sq"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46000">
                  <a:schemeClr val="accent3">
                    <a:lumMod val="95000"/>
                    <a:lumOff val="5000"/>
                  </a:schemeClr>
                </a:gs>
                <a:gs pos="100000">
                  <a:schemeClr val="accent3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miter lim="800000"/>
          </a:ln>
          <a:effectLst>
            <a:outerShdw blurRad="63500" sx="102000" sy="102000" algn="ctr" rotWithShape="0">
              <a:prstClr val="black">
                <a:alpha val="37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4" name="Picture Placeholder 33">
            <a:extLst>
              <a:ext uri="{FF2B5EF4-FFF2-40B4-BE49-F238E27FC236}">
                <a16:creationId xmlns:a16="http://schemas.microsoft.com/office/drawing/2014/main" id="{6D218EFA-F35A-C814-A266-B8FC6E54C0C8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 rot="21283095" flipH="1">
            <a:off x="9861530" y="4049279"/>
            <a:ext cx="1548267" cy="1959841"/>
          </a:xfrm>
          <a:custGeom>
            <a:avLst/>
            <a:gdLst>
              <a:gd name="connsiteX0" fmla="*/ 0 w 1548267"/>
              <a:gd name="connsiteY0" fmla="*/ 51265 h 1959841"/>
              <a:gd name="connsiteX1" fmla="*/ 0 w 1548267"/>
              <a:gd name="connsiteY1" fmla="*/ 1959841 h 1959841"/>
              <a:gd name="connsiteX2" fmla="*/ 1548267 w 1548267"/>
              <a:gd name="connsiteY2" fmla="*/ 1959841 h 1959841"/>
              <a:gd name="connsiteX3" fmla="*/ 1548267 w 1548267"/>
              <a:gd name="connsiteY3" fmla="*/ 0 h 1959841"/>
              <a:gd name="connsiteX4" fmla="*/ 834223 w 1548267"/>
              <a:gd name="connsiteY4" fmla="*/ 0 h 1959841"/>
              <a:gd name="connsiteX5" fmla="*/ 35266 w 1548267"/>
              <a:gd name="connsiteY5" fmla="*/ 195436 h 1959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48267" h="1959841">
                <a:moveTo>
                  <a:pt x="0" y="51265"/>
                </a:moveTo>
                <a:lnTo>
                  <a:pt x="0" y="1959841"/>
                </a:lnTo>
                <a:lnTo>
                  <a:pt x="1548267" y="1959841"/>
                </a:lnTo>
                <a:lnTo>
                  <a:pt x="1548267" y="0"/>
                </a:lnTo>
                <a:lnTo>
                  <a:pt x="834223" y="0"/>
                </a:lnTo>
                <a:lnTo>
                  <a:pt x="35266" y="195436"/>
                </a:lnTo>
                <a:close/>
              </a:path>
            </a:pathLst>
          </a:custGeom>
          <a:solidFill>
            <a:schemeClr val="bg1"/>
          </a:solidFill>
          <a:ln w="101600" cap="sq"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46000">
                  <a:schemeClr val="accent3">
                    <a:lumMod val="95000"/>
                    <a:lumOff val="5000"/>
                  </a:schemeClr>
                </a:gs>
                <a:gs pos="100000">
                  <a:schemeClr val="accent3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miter lim="800000"/>
          </a:ln>
          <a:effectLst>
            <a:outerShdw blurRad="63500" sx="102000" sy="102000" algn="ctr" rotWithShape="0">
              <a:prstClr val="black">
                <a:alpha val="37000"/>
              </a:prstClr>
            </a:outerShdw>
          </a:effectLst>
        </p:spPr>
        <p:txBody>
          <a:bodyPr wrap="square">
            <a:noAutofit/>
          </a:bodyPr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522D3C9-9E99-D94B-AD0B-3B8C536D51B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38200" y="6356350"/>
            <a:ext cx="7315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D4D575-E3A5-4E40-944A-40F05C07386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5D75D45-ECC0-BE49-BEE9-DCEB92F451F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2585396"/>
      </p:ext>
    </p:extLst>
  </p:cSld>
  <p:clrMapOvr>
    <a:masterClrMapping/>
  </p:clrMapOvr>
  <p:transition spd="slow" advClick="0" advTm="5000">
    <p:fade/>
  </p:transition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 Year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1E396D-FF02-234E-BD81-59CECD18DEC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616315"/>
            <a:ext cx="10515600" cy="951279"/>
          </a:xfrm>
        </p:spPr>
        <p:txBody>
          <a:bodyPr>
            <a:noAutofit/>
          </a:bodyPr>
          <a:lstStyle>
            <a:lvl1pPr algn="ctr">
              <a:defRPr sz="8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IT’S BEEN</a:t>
            </a:r>
          </a:p>
        </p:txBody>
      </p:sp>
      <p:sp>
        <p:nvSpPr>
          <p:cNvPr id="32" name="Picture Placeholder 31">
            <a:extLst>
              <a:ext uri="{FF2B5EF4-FFF2-40B4-BE49-F238E27FC236}">
                <a16:creationId xmlns:a16="http://schemas.microsoft.com/office/drawing/2014/main" id="{C56E9B3E-8A89-B8A2-DE8F-F1A432EA6029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 rot="1075910">
            <a:off x="699401" y="468578"/>
            <a:ext cx="1633274" cy="1959841"/>
          </a:xfrm>
          <a:custGeom>
            <a:avLst/>
            <a:gdLst>
              <a:gd name="connsiteX0" fmla="*/ 0 w 1633274"/>
              <a:gd name="connsiteY0" fmla="*/ 0 h 1959841"/>
              <a:gd name="connsiteX1" fmla="*/ 1633274 w 1633274"/>
              <a:gd name="connsiteY1" fmla="*/ 0 h 1959841"/>
              <a:gd name="connsiteX2" fmla="*/ 1633274 w 1633274"/>
              <a:gd name="connsiteY2" fmla="*/ 1435915 h 1959841"/>
              <a:gd name="connsiteX3" fmla="*/ 1573663 w 1633274"/>
              <a:gd name="connsiteY3" fmla="*/ 1315805 h 1959841"/>
              <a:gd name="connsiteX4" fmla="*/ 276006 w 1633274"/>
              <a:gd name="connsiteY4" fmla="*/ 1959841 h 1959841"/>
              <a:gd name="connsiteX5" fmla="*/ 0 w 1633274"/>
              <a:gd name="connsiteY5" fmla="*/ 1959841 h 1959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33274" h="1959841">
                <a:moveTo>
                  <a:pt x="0" y="0"/>
                </a:moveTo>
                <a:lnTo>
                  <a:pt x="1633274" y="0"/>
                </a:lnTo>
                <a:lnTo>
                  <a:pt x="1633274" y="1435915"/>
                </a:lnTo>
                <a:lnTo>
                  <a:pt x="1573663" y="1315805"/>
                </a:lnTo>
                <a:lnTo>
                  <a:pt x="276006" y="1959841"/>
                </a:lnTo>
                <a:lnTo>
                  <a:pt x="0" y="1959841"/>
                </a:lnTo>
                <a:close/>
              </a:path>
            </a:pathLst>
          </a:custGeom>
          <a:solidFill>
            <a:schemeClr val="bg1"/>
          </a:solidFill>
          <a:ln w="101600" cap="sq"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46000">
                  <a:schemeClr val="accent3">
                    <a:lumMod val="95000"/>
                    <a:lumOff val="5000"/>
                  </a:schemeClr>
                </a:gs>
                <a:gs pos="100000">
                  <a:schemeClr val="accent3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miter lim="800000"/>
          </a:ln>
          <a:effectLst>
            <a:outerShdw blurRad="63500" sx="102000" sy="102000" algn="ctr" rotWithShape="0">
              <a:prstClr val="black">
                <a:alpha val="37000"/>
              </a:prstClr>
            </a:outerShdw>
          </a:effectLst>
        </p:spPr>
        <p:txBody>
          <a:bodyPr wrap="square">
            <a:noAutofit/>
          </a:bodyPr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3" name="Picture Placeholder 19">
            <a:extLst>
              <a:ext uri="{FF2B5EF4-FFF2-40B4-BE49-F238E27FC236}">
                <a16:creationId xmlns:a16="http://schemas.microsoft.com/office/drawing/2014/main" id="{5B0AAF79-2687-AB3A-592A-E6D68221ED6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 rot="21092179">
            <a:off x="652723" y="2110667"/>
            <a:ext cx="1633274" cy="1959841"/>
          </a:xfrm>
          <a:solidFill>
            <a:schemeClr val="bg1"/>
          </a:solidFill>
          <a:ln w="101600" cap="sq"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46000">
                  <a:schemeClr val="accent3">
                    <a:lumMod val="95000"/>
                    <a:lumOff val="5000"/>
                  </a:schemeClr>
                </a:gs>
                <a:gs pos="100000">
                  <a:schemeClr val="accent3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miter lim="800000"/>
          </a:ln>
          <a:effectLst>
            <a:outerShdw blurRad="63500" sx="102000" sy="102000" algn="ctr" rotWithShape="0">
              <a:prstClr val="black">
                <a:alpha val="37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0" name="Picture Placeholder 29">
            <a:extLst>
              <a:ext uri="{FF2B5EF4-FFF2-40B4-BE49-F238E27FC236}">
                <a16:creationId xmlns:a16="http://schemas.microsoft.com/office/drawing/2014/main" id="{8584F2E9-1CEA-9211-19FF-067450C920D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 rot="316905">
            <a:off x="695227" y="4049279"/>
            <a:ext cx="1548267" cy="1959841"/>
          </a:xfrm>
          <a:custGeom>
            <a:avLst/>
            <a:gdLst>
              <a:gd name="connsiteX0" fmla="*/ 0 w 1548267"/>
              <a:gd name="connsiteY0" fmla="*/ 51269 h 1959841"/>
              <a:gd name="connsiteX1" fmla="*/ 35265 w 1548267"/>
              <a:gd name="connsiteY1" fmla="*/ 195436 h 1959841"/>
              <a:gd name="connsiteX2" fmla="*/ 834223 w 1548267"/>
              <a:gd name="connsiteY2" fmla="*/ 0 h 1959841"/>
              <a:gd name="connsiteX3" fmla="*/ 1548267 w 1548267"/>
              <a:gd name="connsiteY3" fmla="*/ 0 h 1959841"/>
              <a:gd name="connsiteX4" fmla="*/ 1548267 w 1548267"/>
              <a:gd name="connsiteY4" fmla="*/ 1959841 h 1959841"/>
              <a:gd name="connsiteX5" fmla="*/ 0 w 1548267"/>
              <a:gd name="connsiteY5" fmla="*/ 1959841 h 1959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48267" h="1959841">
                <a:moveTo>
                  <a:pt x="0" y="51269"/>
                </a:moveTo>
                <a:lnTo>
                  <a:pt x="35265" y="195436"/>
                </a:lnTo>
                <a:lnTo>
                  <a:pt x="834223" y="0"/>
                </a:lnTo>
                <a:lnTo>
                  <a:pt x="1548267" y="0"/>
                </a:lnTo>
                <a:lnTo>
                  <a:pt x="1548267" y="1959841"/>
                </a:lnTo>
                <a:lnTo>
                  <a:pt x="0" y="1959841"/>
                </a:lnTo>
                <a:close/>
              </a:path>
            </a:pathLst>
          </a:custGeom>
          <a:solidFill>
            <a:schemeClr val="bg1"/>
          </a:solidFill>
          <a:ln w="101600" cap="sq"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46000">
                  <a:schemeClr val="accent3">
                    <a:lumMod val="95000"/>
                    <a:lumOff val="5000"/>
                  </a:schemeClr>
                </a:gs>
                <a:gs pos="100000">
                  <a:schemeClr val="accent3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miter lim="800000"/>
          </a:ln>
          <a:effectLst>
            <a:outerShdw blurRad="63500" sx="102000" sy="102000" algn="ctr" rotWithShape="0">
              <a:prstClr val="black">
                <a:alpha val="37000"/>
              </a:prstClr>
            </a:outerShdw>
          </a:effectLst>
        </p:spPr>
        <p:txBody>
          <a:bodyPr wrap="square">
            <a:noAutofit/>
          </a:bodyPr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grpSp>
        <p:nvGrpSpPr>
          <p:cNvPr id="19" name="Graphic 5">
            <a:extLst>
              <a:ext uri="{FF2B5EF4-FFF2-40B4-BE49-F238E27FC236}">
                <a16:creationId xmlns:a16="http://schemas.microsoft.com/office/drawing/2014/main" id="{37C6DC56-FE22-CB5E-C6CF-C5D440EE89A1}"/>
              </a:ext>
            </a:extLst>
          </p:cNvPr>
          <p:cNvGrpSpPr/>
          <p:nvPr userDrawn="1"/>
        </p:nvGrpSpPr>
        <p:grpSpPr>
          <a:xfrm>
            <a:off x="3527891" y="1441513"/>
            <a:ext cx="5408750" cy="4244841"/>
            <a:chOff x="3527891" y="1441513"/>
            <a:chExt cx="5408750" cy="4244841"/>
          </a:xfrm>
          <a:gradFill>
            <a:gsLst>
              <a:gs pos="0">
                <a:schemeClr val="accent3">
                  <a:lumMod val="40000"/>
                  <a:lumOff val="60000"/>
                </a:schemeClr>
              </a:gs>
              <a:gs pos="46000">
                <a:schemeClr val="accent3">
                  <a:lumMod val="95000"/>
                  <a:lumOff val="5000"/>
                </a:schemeClr>
              </a:gs>
              <a:gs pos="100000">
                <a:schemeClr val="accent3">
                  <a:lumMod val="60000"/>
                </a:schemeClr>
              </a:gs>
            </a:gsLst>
            <a:path path="circle">
              <a:fillToRect l="50000" t="130000" r="50000" b="-30000"/>
            </a:path>
          </a:gradFill>
          <a:effectLst>
            <a:outerShdw blurRad="50800" dist="508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1" name="Freeform 6">
              <a:extLst>
                <a:ext uri="{FF2B5EF4-FFF2-40B4-BE49-F238E27FC236}">
                  <a16:creationId xmlns:a16="http://schemas.microsoft.com/office/drawing/2014/main" id="{7F61850B-11D7-1CEA-AADC-6C6F63D4610C}"/>
                </a:ext>
              </a:extLst>
            </p:cNvPr>
            <p:cNvSpPr/>
            <p:nvPr/>
          </p:nvSpPr>
          <p:spPr>
            <a:xfrm>
              <a:off x="4130287" y="2011754"/>
              <a:ext cx="1050989" cy="2812846"/>
            </a:xfrm>
            <a:custGeom>
              <a:avLst/>
              <a:gdLst>
                <a:gd name="connsiteX0" fmla="*/ 1050989 w 1050989"/>
                <a:gd name="connsiteY0" fmla="*/ 0 h 2812846"/>
                <a:gd name="connsiteX1" fmla="*/ 1050989 w 1050989"/>
                <a:gd name="connsiteY1" fmla="*/ 2823075 h 2812846"/>
                <a:gd name="connsiteX2" fmla="*/ 420396 w 1050989"/>
                <a:gd name="connsiteY2" fmla="*/ 2823075 h 2812846"/>
                <a:gd name="connsiteX3" fmla="*/ 420396 w 1050989"/>
                <a:gd name="connsiteY3" fmla="*/ 966596 h 2812846"/>
                <a:gd name="connsiteX4" fmla="*/ 0 w 1050989"/>
                <a:gd name="connsiteY4" fmla="*/ 1050982 h 2812846"/>
                <a:gd name="connsiteX5" fmla="*/ 0 w 1050989"/>
                <a:gd name="connsiteY5" fmla="*/ 427041 h 2812846"/>
                <a:gd name="connsiteX6" fmla="*/ 161493 w 1050989"/>
                <a:gd name="connsiteY6" fmla="*/ 393799 h 2812846"/>
                <a:gd name="connsiteX7" fmla="*/ 297353 w 1050989"/>
                <a:gd name="connsiteY7" fmla="*/ 304299 h 2812846"/>
                <a:gd name="connsiteX8" fmla="*/ 387072 w 1050989"/>
                <a:gd name="connsiteY8" fmla="*/ 171328 h 2812846"/>
                <a:gd name="connsiteX9" fmla="*/ 420396 w 1050989"/>
                <a:gd name="connsiteY9" fmla="*/ 7671 h 2812846"/>
                <a:gd name="connsiteX10" fmla="*/ 420396 w 1050989"/>
                <a:gd name="connsiteY10" fmla="*/ 0 h 2812846"/>
                <a:gd name="connsiteX11" fmla="*/ 1050989 w 1050989"/>
                <a:gd name="connsiteY11" fmla="*/ 0 h 2812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50989" h="2812846">
                  <a:moveTo>
                    <a:pt x="1050989" y="0"/>
                  </a:moveTo>
                  <a:lnTo>
                    <a:pt x="1050989" y="2823075"/>
                  </a:lnTo>
                  <a:lnTo>
                    <a:pt x="420396" y="2823075"/>
                  </a:lnTo>
                  <a:lnTo>
                    <a:pt x="420396" y="966596"/>
                  </a:lnTo>
                  <a:cubicBezTo>
                    <a:pt x="284536" y="1022853"/>
                    <a:pt x="143550" y="1050982"/>
                    <a:pt x="0" y="1050982"/>
                  </a:cubicBezTo>
                  <a:lnTo>
                    <a:pt x="0" y="427041"/>
                  </a:lnTo>
                  <a:cubicBezTo>
                    <a:pt x="56395" y="427041"/>
                    <a:pt x="110226" y="416813"/>
                    <a:pt x="161493" y="393799"/>
                  </a:cubicBezTo>
                  <a:cubicBezTo>
                    <a:pt x="212761" y="373342"/>
                    <a:pt x="258902" y="342656"/>
                    <a:pt x="297353" y="304299"/>
                  </a:cubicBezTo>
                  <a:cubicBezTo>
                    <a:pt x="335804" y="265942"/>
                    <a:pt x="366565" y="222471"/>
                    <a:pt x="387072" y="171328"/>
                  </a:cubicBezTo>
                  <a:cubicBezTo>
                    <a:pt x="407579" y="122742"/>
                    <a:pt x="420396" y="66485"/>
                    <a:pt x="420396" y="7671"/>
                  </a:cubicBezTo>
                  <a:lnTo>
                    <a:pt x="420396" y="0"/>
                  </a:lnTo>
                  <a:lnTo>
                    <a:pt x="1050989" y="0"/>
                  </a:lnTo>
                  <a:close/>
                </a:path>
              </a:pathLst>
            </a:custGeom>
            <a:grpFill/>
            <a:ln w="255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4" name="Freeform 7">
              <a:extLst>
                <a:ext uri="{FF2B5EF4-FFF2-40B4-BE49-F238E27FC236}">
                  <a16:creationId xmlns:a16="http://schemas.microsoft.com/office/drawing/2014/main" id="{0E7E2556-468A-0E85-339B-1B6A2DE36A35}"/>
                </a:ext>
              </a:extLst>
            </p:cNvPr>
            <p:cNvSpPr/>
            <p:nvPr/>
          </p:nvSpPr>
          <p:spPr>
            <a:xfrm>
              <a:off x="5483757" y="2011754"/>
              <a:ext cx="2819727" cy="2812846"/>
            </a:xfrm>
            <a:custGeom>
              <a:avLst/>
              <a:gdLst>
                <a:gd name="connsiteX0" fmla="*/ 1417554 w 2819727"/>
                <a:gd name="connsiteY0" fmla="*/ 0 h 2812846"/>
                <a:gd name="connsiteX1" fmla="*/ 1966119 w 2819727"/>
                <a:gd name="connsiteY1" fmla="*/ 112514 h 2812846"/>
                <a:gd name="connsiteX2" fmla="*/ 2417276 w 2819727"/>
                <a:gd name="connsiteY2" fmla="*/ 414256 h 2812846"/>
                <a:gd name="connsiteX3" fmla="*/ 2719755 w 2819727"/>
                <a:gd name="connsiteY3" fmla="*/ 864311 h 2812846"/>
                <a:gd name="connsiteX4" fmla="*/ 2832545 w 2819727"/>
                <a:gd name="connsiteY4" fmla="*/ 1411538 h 2812846"/>
                <a:gd name="connsiteX5" fmla="*/ 2719755 w 2819727"/>
                <a:gd name="connsiteY5" fmla="*/ 1961321 h 2812846"/>
                <a:gd name="connsiteX6" fmla="*/ 2417276 w 2819727"/>
                <a:gd name="connsiteY6" fmla="*/ 2408820 h 2812846"/>
                <a:gd name="connsiteX7" fmla="*/ 1966119 w 2819727"/>
                <a:gd name="connsiteY7" fmla="*/ 2713118 h 2812846"/>
                <a:gd name="connsiteX8" fmla="*/ 1417554 w 2819727"/>
                <a:gd name="connsiteY8" fmla="*/ 2825632 h 2812846"/>
                <a:gd name="connsiteX9" fmla="*/ 866425 w 2819727"/>
                <a:gd name="connsiteY9" fmla="*/ 2713118 h 2812846"/>
                <a:gd name="connsiteX10" fmla="*/ 417832 w 2819727"/>
                <a:gd name="connsiteY10" fmla="*/ 2408820 h 2812846"/>
                <a:gd name="connsiteX11" fmla="*/ 112789 w 2819727"/>
                <a:gd name="connsiteY11" fmla="*/ 1961321 h 2812846"/>
                <a:gd name="connsiteX12" fmla="*/ 0 w 2819727"/>
                <a:gd name="connsiteY12" fmla="*/ 1411538 h 2812846"/>
                <a:gd name="connsiteX13" fmla="*/ 112789 w 2819727"/>
                <a:gd name="connsiteY13" fmla="*/ 864311 h 2812846"/>
                <a:gd name="connsiteX14" fmla="*/ 417832 w 2819727"/>
                <a:gd name="connsiteY14" fmla="*/ 414256 h 2812846"/>
                <a:gd name="connsiteX15" fmla="*/ 866425 w 2819727"/>
                <a:gd name="connsiteY15" fmla="*/ 112514 h 2812846"/>
                <a:gd name="connsiteX16" fmla="*/ 1417554 w 2819727"/>
                <a:gd name="connsiteY16" fmla="*/ 0 h 2812846"/>
                <a:gd name="connsiteX17" fmla="*/ 1417554 w 2819727"/>
                <a:gd name="connsiteY17" fmla="*/ 2194020 h 2812846"/>
                <a:gd name="connsiteX18" fmla="*/ 1722597 w 2819727"/>
                <a:gd name="connsiteY18" fmla="*/ 2132649 h 2812846"/>
                <a:gd name="connsiteX19" fmla="*/ 1973809 w 2819727"/>
                <a:gd name="connsiteY19" fmla="*/ 1963878 h 2812846"/>
                <a:gd name="connsiteX20" fmla="*/ 2140430 w 2819727"/>
                <a:gd name="connsiteY20" fmla="*/ 1713279 h 2812846"/>
                <a:gd name="connsiteX21" fmla="*/ 2201951 w 2819727"/>
                <a:gd name="connsiteY21" fmla="*/ 1408980 h 2812846"/>
                <a:gd name="connsiteX22" fmla="*/ 2140430 w 2819727"/>
                <a:gd name="connsiteY22" fmla="*/ 1107239 h 2812846"/>
                <a:gd name="connsiteX23" fmla="*/ 1973809 w 2819727"/>
                <a:gd name="connsiteY23" fmla="*/ 859197 h 2812846"/>
                <a:gd name="connsiteX24" fmla="*/ 1722597 w 2819727"/>
                <a:gd name="connsiteY24" fmla="*/ 690426 h 2812846"/>
                <a:gd name="connsiteX25" fmla="*/ 1417554 w 2819727"/>
                <a:gd name="connsiteY25" fmla="*/ 629055 h 2812846"/>
                <a:gd name="connsiteX26" fmla="*/ 1112511 w 2819727"/>
                <a:gd name="connsiteY26" fmla="*/ 690426 h 2812846"/>
                <a:gd name="connsiteX27" fmla="*/ 861299 w 2819727"/>
                <a:gd name="connsiteY27" fmla="*/ 859197 h 2812846"/>
                <a:gd name="connsiteX28" fmla="*/ 694678 w 2819727"/>
                <a:gd name="connsiteY28" fmla="*/ 1107239 h 2812846"/>
                <a:gd name="connsiteX29" fmla="*/ 633157 w 2819727"/>
                <a:gd name="connsiteY29" fmla="*/ 1408980 h 2812846"/>
                <a:gd name="connsiteX30" fmla="*/ 694678 w 2819727"/>
                <a:gd name="connsiteY30" fmla="*/ 1713279 h 2812846"/>
                <a:gd name="connsiteX31" fmla="*/ 861299 w 2819727"/>
                <a:gd name="connsiteY31" fmla="*/ 1963878 h 2812846"/>
                <a:gd name="connsiteX32" fmla="*/ 1112511 w 2819727"/>
                <a:gd name="connsiteY32" fmla="*/ 2132649 h 2812846"/>
                <a:gd name="connsiteX33" fmla="*/ 1417554 w 2819727"/>
                <a:gd name="connsiteY33" fmla="*/ 2194020 h 2812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2819727" h="2812846">
                  <a:moveTo>
                    <a:pt x="1417554" y="0"/>
                  </a:moveTo>
                  <a:cubicBezTo>
                    <a:pt x="1612371" y="0"/>
                    <a:pt x="1794372" y="38357"/>
                    <a:pt x="1966119" y="112514"/>
                  </a:cubicBezTo>
                  <a:cubicBezTo>
                    <a:pt x="2137866" y="186671"/>
                    <a:pt x="2286543" y="288956"/>
                    <a:pt x="2417276" y="414256"/>
                  </a:cubicBezTo>
                  <a:cubicBezTo>
                    <a:pt x="2545445" y="542112"/>
                    <a:pt x="2645417" y="692983"/>
                    <a:pt x="2719755" y="864311"/>
                  </a:cubicBezTo>
                  <a:cubicBezTo>
                    <a:pt x="2794094" y="1035639"/>
                    <a:pt x="2832545" y="1219753"/>
                    <a:pt x="2832545" y="1411538"/>
                  </a:cubicBezTo>
                  <a:cubicBezTo>
                    <a:pt x="2832545" y="1605880"/>
                    <a:pt x="2794094" y="1789993"/>
                    <a:pt x="2719755" y="1961321"/>
                  </a:cubicBezTo>
                  <a:cubicBezTo>
                    <a:pt x="2645417" y="2132649"/>
                    <a:pt x="2542882" y="2283520"/>
                    <a:pt x="2417276" y="2408820"/>
                  </a:cubicBezTo>
                  <a:cubicBezTo>
                    <a:pt x="2289106" y="2536676"/>
                    <a:pt x="2137866" y="2638962"/>
                    <a:pt x="1966119" y="2713118"/>
                  </a:cubicBezTo>
                  <a:cubicBezTo>
                    <a:pt x="1794372" y="2787275"/>
                    <a:pt x="1609808" y="2825632"/>
                    <a:pt x="1417554" y="2825632"/>
                  </a:cubicBezTo>
                  <a:cubicBezTo>
                    <a:pt x="1222736" y="2825632"/>
                    <a:pt x="1038172" y="2789832"/>
                    <a:pt x="866425" y="2713118"/>
                  </a:cubicBezTo>
                  <a:cubicBezTo>
                    <a:pt x="694678" y="2638962"/>
                    <a:pt x="543438" y="2539233"/>
                    <a:pt x="417832" y="2408820"/>
                  </a:cubicBezTo>
                  <a:cubicBezTo>
                    <a:pt x="289663" y="2280963"/>
                    <a:pt x="187127" y="2132649"/>
                    <a:pt x="112789" y="1961321"/>
                  </a:cubicBezTo>
                  <a:cubicBezTo>
                    <a:pt x="38451" y="1789993"/>
                    <a:pt x="0" y="1608437"/>
                    <a:pt x="0" y="1411538"/>
                  </a:cubicBezTo>
                  <a:cubicBezTo>
                    <a:pt x="0" y="1217195"/>
                    <a:pt x="35887" y="1035639"/>
                    <a:pt x="112789" y="864311"/>
                  </a:cubicBezTo>
                  <a:cubicBezTo>
                    <a:pt x="187127" y="692983"/>
                    <a:pt x="287099" y="544669"/>
                    <a:pt x="417832" y="414256"/>
                  </a:cubicBezTo>
                  <a:cubicBezTo>
                    <a:pt x="546002" y="286399"/>
                    <a:pt x="694678" y="186671"/>
                    <a:pt x="866425" y="112514"/>
                  </a:cubicBezTo>
                  <a:cubicBezTo>
                    <a:pt x="1038172" y="38357"/>
                    <a:pt x="1222736" y="0"/>
                    <a:pt x="1417554" y="0"/>
                  </a:cubicBezTo>
                  <a:close/>
                  <a:moveTo>
                    <a:pt x="1417554" y="2194020"/>
                  </a:moveTo>
                  <a:cubicBezTo>
                    <a:pt x="1525216" y="2194020"/>
                    <a:pt x="1627752" y="2173563"/>
                    <a:pt x="1722597" y="2132649"/>
                  </a:cubicBezTo>
                  <a:cubicBezTo>
                    <a:pt x="1820006" y="2091735"/>
                    <a:pt x="1902034" y="2035478"/>
                    <a:pt x="1973809" y="1963878"/>
                  </a:cubicBezTo>
                  <a:cubicBezTo>
                    <a:pt x="2043021" y="1892279"/>
                    <a:pt x="2099415" y="1807893"/>
                    <a:pt x="2140430" y="1713279"/>
                  </a:cubicBezTo>
                  <a:cubicBezTo>
                    <a:pt x="2181444" y="1618665"/>
                    <a:pt x="2201951" y="1516380"/>
                    <a:pt x="2201951" y="1408980"/>
                  </a:cubicBezTo>
                  <a:cubicBezTo>
                    <a:pt x="2201951" y="1301581"/>
                    <a:pt x="2181444" y="1201853"/>
                    <a:pt x="2140430" y="1107239"/>
                  </a:cubicBezTo>
                  <a:cubicBezTo>
                    <a:pt x="2099415" y="1012625"/>
                    <a:pt x="2043021" y="930797"/>
                    <a:pt x="1973809" y="859197"/>
                  </a:cubicBezTo>
                  <a:cubicBezTo>
                    <a:pt x="1902034" y="787597"/>
                    <a:pt x="1820006" y="731340"/>
                    <a:pt x="1722597" y="690426"/>
                  </a:cubicBezTo>
                  <a:cubicBezTo>
                    <a:pt x="1625188" y="649512"/>
                    <a:pt x="1525216" y="629055"/>
                    <a:pt x="1417554" y="629055"/>
                  </a:cubicBezTo>
                  <a:cubicBezTo>
                    <a:pt x="1309892" y="629055"/>
                    <a:pt x="1207356" y="649512"/>
                    <a:pt x="1112511" y="690426"/>
                  </a:cubicBezTo>
                  <a:cubicBezTo>
                    <a:pt x="1017665" y="731340"/>
                    <a:pt x="933073" y="787597"/>
                    <a:pt x="861299" y="859197"/>
                  </a:cubicBezTo>
                  <a:cubicBezTo>
                    <a:pt x="789524" y="930797"/>
                    <a:pt x="735692" y="1012625"/>
                    <a:pt x="694678" y="1107239"/>
                  </a:cubicBezTo>
                  <a:cubicBezTo>
                    <a:pt x="653664" y="1201853"/>
                    <a:pt x="633157" y="1301581"/>
                    <a:pt x="633157" y="1408980"/>
                  </a:cubicBezTo>
                  <a:cubicBezTo>
                    <a:pt x="633157" y="1516380"/>
                    <a:pt x="653664" y="1618665"/>
                    <a:pt x="694678" y="1713279"/>
                  </a:cubicBezTo>
                  <a:cubicBezTo>
                    <a:pt x="735692" y="1807893"/>
                    <a:pt x="792087" y="1892279"/>
                    <a:pt x="861299" y="1963878"/>
                  </a:cubicBezTo>
                  <a:cubicBezTo>
                    <a:pt x="930510" y="2035478"/>
                    <a:pt x="1015102" y="2091735"/>
                    <a:pt x="1112511" y="2132649"/>
                  </a:cubicBezTo>
                  <a:cubicBezTo>
                    <a:pt x="1207356" y="2173563"/>
                    <a:pt x="1309892" y="2194020"/>
                    <a:pt x="1417554" y="2194020"/>
                  </a:cubicBezTo>
                  <a:close/>
                </a:path>
              </a:pathLst>
            </a:custGeom>
            <a:grpFill/>
            <a:ln w="255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25" name="Picture Placeholder 21">
            <a:extLst>
              <a:ext uri="{FF2B5EF4-FFF2-40B4-BE49-F238E27FC236}">
                <a16:creationId xmlns:a16="http://schemas.microsoft.com/office/drawing/2014/main" id="{9F0D5A37-9BF1-3838-73F9-26D2DA949FA1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025727" y="2550284"/>
            <a:ext cx="1735785" cy="1735785"/>
          </a:xfrm>
          <a:prstGeom prst="ellipse">
            <a:avLst/>
          </a:prstGeom>
          <a:pattFill prst="pct60">
            <a:fgClr>
              <a:schemeClr val="tx1"/>
            </a:fgClr>
            <a:bgClr>
              <a:schemeClr val="bg1"/>
            </a:bgClr>
          </a:patt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5E5EE7B5-4096-9A42-9028-7DAD94A4EC8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076575" y="5190685"/>
            <a:ext cx="6038850" cy="1046407"/>
          </a:xfrm>
        </p:spPr>
        <p:txBody>
          <a:bodyPr>
            <a:normAutofit/>
          </a:bodyPr>
          <a:lstStyle>
            <a:lvl1pPr marL="0" indent="0" algn="ctr">
              <a:buNone/>
              <a:defRPr sz="8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YEARS!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4316A2BB-4CB9-3749-A046-965500015C0E}"/>
              </a:ext>
            </a:extLst>
          </p:cNvPr>
          <p:cNvSpPr/>
          <p:nvPr userDrawn="1"/>
        </p:nvSpPr>
        <p:spPr>
          <a:xfrm>
            <a:off x="2993571" y="315998"/>
            <a:ext cx="6204858" cy="6226004"/>
          </a:xfrm>
          <a:prstGeom prst="rect">
            <a:avLst/>
          </a:prstGeom>
          <a:noFill/>
          <a:ln w="104775" cmpd="tri">
            <a:gradFill>
              <a:gsLst>
                <a:gs pos="0">
                  <a:schemeClr val="accent3"/>
                </a:gs>
                <a:gs pos="30000">
                  <a:schemeClr val="accent3">
                    <a:lumMod val="88000"/>
                  </a:schemeClr>
                </a:gs>
                <a:gs pos="67000">
                  <a:schemeClr val="accent3">
                    <a:lumMod val="40000"/>
                    <a:lumOff val="60000"/>
                  </a:schemeClr>
                </a:gs>
                <a:gs pos="100000">
                  <a:schemeClr val="accent3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Picture Placeholder 35">
            <a:extLst>
              <a:ext uri="{FF2B5EF4-FFF2-40B4-BE49-F238E27FC236}">
                <a16:creationId xmlns:a16="http://schemas.microsoft.com/office/drawing/2014/main" id="{B72FED08-D75D-9DF5-19BD-F53652238B04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 rot="20524090" flipH="1">
            <a:off x="9865704" y="468578"/>
            <a:ext cx="1633274" cy="1959841"/>
          </a:xfrm>
          <a:custGeom>
            <a:avLst/>
            <a:gdLst>
              <a:gd name="connsiteX0" fmla="*/ 0 w 1633274"/>
              <a:gd name="connsiteY0" fmla="*/ 0 h 1959841"/>
              <a:gd name="connsiteX1" fmla="*/ 0 w 1633274"/>
              <a:gd name="connsiteY1" fmla="*/ 1959841 h 1959841"/>
              <a:gd name="connsiteX2" fmla="*/ 306914 w 1633274"/>
              <a:gd name="connsiteY2" fmla="*/ 1959841 h 1959841"/>
              <a:gd name="connsiteX3" fmla="*/ 1633274 w 1633274"/>
              <a:gd name="connsiteY3" fmla="*/ 1301559 h 1959841"/>
              <a:gd name="connsiteX4" fmla="*/ 1633274 w 1633274"/>
              <a:gd name="connsiteY4" fmla="*/ 0 h 1959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33274" h="1959841">
                <a:moveTo>
                  <a:pt x="0" y="0"/>
                </a:moveTo>
                <a:lnTo>
                  <a:pt x="0" y="1959841"/>
                </a:lnTo>
                <a:lnTo>
                  <a:pt x="306914" y="1959841"/>
                </a:lnTo>
                <a:lnTo>
                  <a:pt x="1633274" y="1301559"/>
                </a:lnTo>
                <a:lnTo>
                  <a:pt x="1633274" y="0"/>
                </a:lnTo>
                <a:close/>
              </a:path>
            </a:pathLst>
          </a:custGeom>
          <a:solidFill>
            <a:schemeClr val="bg1"/>
          </a:solidFill>
          <a:ln w="101600" cap="sq"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46000">
                  <a:schemeClr val="accent3">
                    <a:lumMod val="95000"/>
                    <a:lumOff val="5000"/>
                  </a:schemeClr>
                </a:gs>
                <a:gs pos="100000">
                  <a:schemeClr val="accent3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miter lim="800000"/>
          </a:ln>
          <a:effectLst>
            <a:outerShdw blurRad="63500" sx="102000" sy="102000" algn="ctr" rotWithShape="0">
              <a:prstClr val="black">
                <a:alpha val="37000"/>
              </a:prstClr>
            </a:outerShdw>
          </a:effectLst>
        </p:spPr>
        <p:txBody>
          <a:bodyPr wrap="square">
            <a:noAutofit/>
          </a:bodyPr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7" name="Picture Placeholder 19">
            <a:extLst>
              <a:ext uri="{FF2B5EF4-FFF2-40B4-BE49-F238E27FC236}">
                <a16:creationId xmlns:a16="http://schemas.microsoft.com/office/drawing/2014/main" id="{E60F4D1A-04AB-2E3D-7410-5E2227BDAE77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 rot="507821" flipH="1">
            <a:off x="9819026" y="2110667"/>
            <a:ext cx="1633274" cy="1959841"/>
          </a:xfrm>
          <a:solidFill>
            <a:schemeClr val="bg1"/>
          </a:solidFill>
          <a:ln w="101600" cap="sq"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46000">
                  <a:schemeClr val="accent3">
                    <a:lumMod val="95000"/>
                    <a:lumOff val="5000"/>
                  </a:schemeClr>
                </a:gs>
                <a:gs pos="100000">
                  <a:schemeClr val="accent3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miter lim="800000"/>
          </a:ln>
          <a:effectLst>
            <a:outerShdw blurRad="63500" sx="102000" sy="102000" algn="ctr" rotWithShape="0">
              <a:prstClr val="black">
                <a:alpha val="37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4" name="Picture Placeholder 33">
            <a:extLst>
              <a:ext uri="{FF2B5EF4-FFF2-40B4-BE49-F238E27FC236}">
                <a16:creationId xmlns:a16="http://schemas.microsoft.com/office/drawing/2014/main" id="{6D218EFA-F35A-C814-A266-B8FC6E54C0C8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 rot="21283095" flipH="1">
            <a:off x="9861530" y="4049279"/>
            <a:ext cx="1548267" cy="1959841"/>
          </a:xfrm>
          <a:custGeom>
            <a:avLst/>
            <a:gdLst>
              <a:gd name="connsiteX0" fmla="*/ 0 w 1548267"/>
              <a:gd name="connsiteY0" fmla="*/ 51265 h 1959841"/>
              <a:gd name="connsiteX1" fmla="*/ 0 w 1548267"/>
              <a:gd name="connsiteY1" fmla="*/ 1959841 h 1959841"/>
              <a:gd name="connsiteX2" fmla="*/ 1548267 w 1548267"/>
              <a:gd name="connsiteY2" fmla="*/ 1959841 h 1959841"/>
              <a:gd name="connsiteX3" fmla="*/ 1548267 w 1548267"/>
              <a:gd name="connsiteY3" fmla="*/ 0 h 1959841"/>
              <a:gd name="connsiteX4" fmla="*/ 834223 w 1548267"/>
              <a:gd name="connsiteY4" fmla="*/ 0 h 1959841"/>
              <a:gd name="connsiteX5" fmla="*/ 35266 w 1548267"/>
              <a:gd name="connsiteY5" fmla="*/ 195436 h 1959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48267" h="1959841">
                <a:moveTo>
                  <a:pt x="0" y="51265"/>
                </a:moveTo>
                <a:lnTo>
                  <a:pt x="0" y="1959841"/>
                </a:lnTo>
                <a:lnTo>
                  <a:pt x="1548267" y="1959841"/>
                </a:lnTo>
                <a:lnTo>
                  <a:pt x="1548267" y="0"/>
                </a:lnTo>
                <a:lnTo>
                  <a:pt x="834223" y="0"/>
                </a:lnTo>
                <a:lnTo>
                  <a:pt x="35266" y="195436"/>
                </a:lnTo>
                <a:close/>
              </a:path>
            </a:pathLst>
          </a:custGeom>
          <a:solidFill>
            <a:schemeClr val="bg1"/>
          </a:solidFill>
          <a:ln w="101600" cap="sq"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46000">
                  <a:schemeClr val="accent3">
                    <a:lumMod val="95000"/>
                    <a:lumOff val="5000"/>
                  </a:schemeClr>
                </a:gs>
                <a:gs pos="100000">
                  <a:schemeClr val="accent3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miter lim="800000"/>
          </a:ln>
          <a:effectLst>
            <a:outerShdw blurRad="63500" sx="102000" sy="102000" algn="ctr" rotWithShape="0">
              <a:prstClr val="black">
                <a:alpha val="37000"/>
              </a:prstClr>
            </a:outerShdw>
          </a:effectLst>
        </p:spPr>
        <p:txBody>
          <a:bodyPr wrap="square">
            <a:noAutofit/>
          </a:bodyPr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522D3C9-9E99-D94B-AD0B-3B8C536D51B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38200" y="6356350"/>
            <a:ext cx="7315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D4D575-E3A5-4E40-944A-40F05C07386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5D75D45-ECC0-BE49-BEE9-DCEB92F451F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8918027"/>
      </p:ext>
    </p:extLst>
  </p:cSld>
  <p:clrMapOvr>
    <a:masterClrMapping/>
  </p:clrMapOvr>
  <p:transition spd="slow" advClick="0" advTm="5000">
    <p:fade/>
  </p:transition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33B6B0-54DE-4F2D-84DD-D06CD3B117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4522" y="874663"/>
            <a:ext cx="4650901" cy="2334637"/>
          </a:xfrm>
        </p:spPr>
        <p:txBody>
          <a:bodyPr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44A4473-D4D4-4E24-B542-C5D63C28DA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153976" y="457964"/>
            <a:ext cx="6009066" cy="5914582"/>
            <a:chOff x="6153976" y="457964"/>
            <a:chExt cx="6009066" cy="5914582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14CA4A32-A016-460F-8B99-22A5D265B4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 noGrp="1" noUngrp="1" noRot="1" noChangeAspect="1" noMove="1" noResize="1"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rot="2700000">
              <a:off x="9012621" y="2980002"/>
              <a:ext cx="317159" cy="932400"/>
              <a:chOff x="6376988" y="280988"/>
              <a:chExt cx="633413" cy="1862138"/>
            </a:xfrm>
          </p:grpSpPr>
          <p:sp>
            <p:nvSpPr>
              <p:cNvPr id="86" name="Freeform 68">
                <a:extLst>
                  <a:ext uri="{FF2B5EF4-FFF2-40B4-BE49-F238E27FC236}">
                    <a16:creationId xmlns:a16="http://schemas.microsoft.com/office/drawing/2014/main" id="{84DB1BC2-B158-4DA5-9164-843E6B566CE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6376988" y="280988"/>
                <a:ext cx="319088" cy="1419225"/>
              </a:xfrm>
              <a:custGeom>
                <a:avLst/>
                <a:gdLst>
                  <a:gd name="T0" fmla="*/ 0 w 67"/>
                  <a:gd name="T1" fmla="*/ 149 h 298"/>
                  <a:gd name="T2" fmla="*/ 67 w 67"/>
                  <a:gd name="T3" fmla="*/ 298 h 298"/>
                  <a:gd name="T4" fmla="*/ 67 w 67"/>
                  <a:gd name="T5" fmla="*/ 0 h 298"/>
                  <a:gd name="T6" fmla="*/ 0 w 67"/>
                  <a:gd name="T7" fmla="*/ 149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298">
                    <a:moveTo>
                      <a:pt x="0" y="149"/>
                    </a:moveTo>
                    <a:cubicBezTo>
                      <a:pt x="0" y="208"/>
                      <a:pt x="26" y="261"/>
                      <a:pt x="67" y="298"/>
                    </a:cubicBezTo>
                    <a:cubicBezTo>
                      <a:pt x="67" y="0"/>
                      <a:pt x="67" y="0"/>
                      <a:pt x="67" y="0"/>
                    </a:cubicBezTo>
                    <a:cubicBezTo>
                      <a:pt x="26" y="36"/>
                      <a:pt x="0" y="89"/>
                      <a:pt x="0" y="149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89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87" name="Freeform 69">
                <a:extLst>
                  <a:ext uri="{FF2B5EF4-FFF2-40B4-BE49-F238E27FC236}">
                    <a16:creationId xmlns:a16="http://schemas.microsoft.com/office/drawing/2014/main" id="{751FDE2E-D749-401E-B3BA-66B2F523182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6696076" y="280988"/>
                <a:ext cx="314325" cy="1419225"/>
              </a:xfrm>
              <a:custGeom>
                <a:avLst/>
                <a:gdLst>
                  <a:gd name="T0" fmla="*/ 0 w 66"/>
                  <a:gd name="T1" fmla="*/ 0 h 298"/>
                  <a:gd name="T2" fmla="*/ 0 w 66"/>
                  <a:gd name="T3" fmla="*/ 298 h 298"/>
                  <a:gd name="T4" fmla="*/ 66 w 66"/>
                  <a:gd name="T5" fmla="*/ 149 h 298"/>
                  <a:gd name="T6" fmla="*/ 0 w 66"/>
                  <a:gd name="T7" fmla="*/ 0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6" h="298">
                    <a:moveTo>
                      <a:pt x="0" y="0"/>
                    </a:moveTo>
                    <a:cubicBezTo>
                      <a:pt x="0" y="298"/>
                      <a:pt x="0" y="298"/>
                      <a:pt x="0" y="298"/>
                    </a:cubicBezTo>
                    <a:cubicBezTo>
                      <a:pt x="41" y="261"/>
                      <a:pt x="66" y="208"/>
                      <a:pt x="66" y="149"/>
                    </a:cubicBezTo>
                    <a:cubicBezTo>
                      <a:pt x="66" y="89"/>
                      <a:pt x="41" y="36"/>
                      <a:pt x="0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10000"/>
                    </a:srgbClr>
                  </a:gs>
                </a:gsLst>
                <a:lin ang="27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88" name="Line 70">
                <a:extLst>
                  <a:ext uri="{FF2B5EF4-FFF2-40B4-BE49-F238E27FC236}">
                    <a16:creationId xmlns:a16="http://schemas.microsoft.com/office/drawing/2014/main" id="{49546377-E2EE-4854-AA84-5575789BAFD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flipV="1">
                <a:off x="6696076" y="280988"/>
                <a:ext cx="0" cy="1862138"/>
              </a:xfrm>
              <a:prstGeom prst="line">
                <a:avLst/>
              </a:prstGeom>
              <a:noFill/>
              <a:ln w="12700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04FCC465-42B8-456F-951F-8C51A42F97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 noGrp="1" noUngrp="1" noRot="1" noChangeAspect="1" noMove="1" noResize="1"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8324466" y="457964"/>
              <a:ext cx="3838576" cy="5838297"/>
              <a:chOff x="8324466" y="457964"/>
              <a:chExt cx="3838576" cy="5838297"/>
            </a:xfrm>
          </p:grpSpPr>
          <p:sp>
            <p:nvSpPr>
              <p:cNvPr id="48" name="Oval 47">
                <a:extLst>
                  <a:ext uri="{FF2B5EF4-FFF2-40B4-BE49-F238E27FC236}">
                    <a16:creationId xmlns:a16="http://schemas.microsoft.com/office/drawing/2014/main" id="{3D7F8A9A-8A53-4FD3-855C-C49B035CE87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rot="10800000">
                <a:off x="11319026" y="5955846"/>
                <a:ext cx="340415" cy="340415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89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49" name="Group 48">
                <a:extLst>
                  <a:ext uri="{FF2B5EF4-FFF2-40B4-BE49-F238E27FC236}">
                    <a16:creationId xmlns:a16="http://schemas.microsoft.com/office/drawing/2014/main" id="{AC347F99-AC7C-4DB2-8AAF-9E2A7AE629C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 noGrp="1" noUngrp="1" noRot="1" noChangeAspect="1" noMove="1" noResize="1"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2700000">
                <a:off x="9015028" y="2840007"/>
                <a:ext cx="2457452" cy="3838576"/>
                <a:chOff x="587375" y="280987"/>
                <a:chExt cx="2457452" cy="3838576"/>
              </a:xfrm>
            </p:grpSpPr>
            <p:sp>
              <p:nvSpPr>
                <p:cNvPr id="64" name="Freeform 64">
                  <a:extLst>
                    <a:ext uri="{FF2B5EF4-FFF2-40B4-BE49-F238E27FC236}">
                      <a16:creationId xmlns:a16="http://schemas.microsoft.com/office/drawing/2014/main" id="{89B06C37-E219-479D-B324-0DC7D0565173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Grp="1" noRot="1" noChangeAspect="1" noMove="1" noResize="1" noEditPoints="1" noAdjustHandles="1" noChangeArrowheads="1" noChangeShapeType="1" noTextEdi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2" y="1443038"/>
                  <a:ext cx="1228725" cy="790575"/>
                </a:xfrm>
                <a:custGeom>
                  <a:avLst/>
                  <a:gdLst>
                    <a:gd name="T0" fmla="*/ 162 w 258"/>
                    <a:gd name="T1" fmla="*/ 132 h 166"/>
                    <a:gd name="T2" fmla="*/ 258 w 258"/>
                    <a:gd name="T3" fmla="*/ 0 h 166"/>
                    <a:gd name="T4" fmla="*/ 0 w 258"/>
                    <a:gd name="T5" fmla="*/ 149 h 166"/>
                    <a:gd name="T6" fmla="*/ 162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162" y="132"/>
                      </a:moveTo>
                      <a:cubicBezTo>
                        <a:pt x="214" y="102"/>
                        <a:pt x="247" y="54"/>
                        <a:pt x="258" y="0"/>
                      </a:cubicBezTo>
                      <a:cubicBezTo>
                        <a:pt x="0" y="149"/>
                        <a:pt x="0" y="149"/>
                        <a:pt x="0" y="149"/>
                      </a:cubicBezTo>
                      <a:cubicBezTo>
                        <a:pt x="52" y="166"/>
                        <a:pt x="111" y="162"/>
                        <a:pt x="162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65" name="Freeform 81">
                  <a:extLst>
                    <a:ext uri="{FF2B5EF4-FFF2-40B4-BE49-F238E27FC236}">
                      <a16:creationId xmlns:a16="http://schemas.microsoft.com/office/drawing/2014/main" id="{29A1D878-CEA2-41DC-8638-A8523167266B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Grp="1" noRot="1" noChangeAspect="1" noMove="1" noResize="1" noEditPoints="1" noAdjustHandles="1" noChangeArrowheads="1" noChangeShapeType="1" noTextEdi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2205038"/>
                  <a:ext cx="1228725" cy="790575"/>
                </a:xfrm>
                <a:custGeom>
                  <a:avLst/>
                  <a:gdLst>
                    <a:gd name="T0" fmla="*/ 162 w 258"/>
                    <a:gd name="T1" fmla="*/ 132 h 166"/>
                    <a:gd name="T2" fmla="*/ 258 w 258"/>
                    <a:gd name="T3" fmla="*/ 0 h 166"/>
                    <a:gd name="T4" fmla="*/ 0 w 258"/>
                    <a:gd name="T5" fmla="*/ 149 h 166"/>
                    <a:gd name="T6" fmla="*/ 162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162" y="132"/>
                      </a:moveTo>
                      <a:cubicBezTo>
                        <a:pt x="214" y="102"/>
                        <a:pt x="247" y="54"/>
                        <a:pt x="258" y="0"/>
                      </a:cubicBezTo>
                      <a:cubicBezTo>
                        <a:pt x="0" y="149"/>
                        <a:pt x="0" y="149"/>
                        <a:pt x="0" y="149"/>
                      </a:cubicBezTo>
                      <a:cubicBezTo>
                        <a:pt x="52" y="166"/>
                        <a:pt x="111" y="162"/>
                        <a:pt x="162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66" name="Freeform 61">
                  <a:extLst>
                    <a:ext uri="{FF2B5EF4-FFF2-40B4-BE49-F238E27FC236}">
                      <a16:creationId xmlns:a16="http://schemas.microsoft.com/office/drawing/2014/main" id="{99394209-57ED-4126-A8DC-0862D1FA11EB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Grp="1" noRot="1" noChangeAspect="1" noMove="1" noResize="1" noEditPoints="1" noAdjustHandles="1" noChangeArrowheads="1" noChangeShapeType="1" noTextEdi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1443038"/>
                  <a:ext cx="1228725" cy="790575"/>
                </a:xfrm>
                <a:custGeom>
                  <a:avLst/>
                  <a:gdLst>
                    <a:gd name="T0" fmla="*/ 95 w 258"/>
                    <a:gd name="T1" fmla="*/ 132 h 166"/>
                    <a:gd name="T2" fmla="*/ 258 w 258"/>
                    <a:gd name="T3" fmla="*/ 149 h 166"/>
                    <a:gd name="T4" fmla="*/ 0 w 258"/>
                    <a:gd name="T5" fmla="*/ 0 h 166"/>
                    <a:gd name="T6" fmla="*/ 95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95" y="132"/>
                      </a:moveTo>
                      <a:cubicBezTo>
                        <a:pt x="147" y="162"/>
                        <a:pt x="206" y="166"/>
                        <a:pt x="258" y="149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1" y="54"/>
                        <a:pt x="44" y="102"/>
                        <a:pt x="95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67" name="Freeform 78">
                  <a:extLst>
                    <a:ext uri="{FF2B5EF4-FFF2-40B4-BE49-F238E27FC236}">
                      <a16:creationId xmlns:a16="http://schemas.microsoft.com/office/drawing/2014/main" id="{A48B0004-4618-4D71-88D1-A2FEE4F0ADE2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Grp="1" noRot="1" noChangeAspect="1" noMove="1" noResize="1" noEditPoints="1" noAdjustHandles="1" noChangeArrowheads="1" noChangeShapeType="1" noTextEdi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2205037"/>
                  <a:ext cx="1228725" cy="790575"/>
                </a:xfrm>
                <a:custGeom>
                  <a:avLst/>
                  <a:gdLst>
                    <a:gd name="T0" fmla="*/ 95 w 258"/>
                    <a:gd name="T1" fmla="*/ 132 h 166"/>
                    <a:gd name="T2" fmla="*/ 258 w 258"/>
                    <a:gd name="T3" fmla="*/ 149 h 166"/>
                    <a:gd name="T4" fmla="*/ 0 w 258"/>
                    <a:gd name="T5" fmla="*/ 0 h 166"/>
                    <a:gd name="T6" fmla="*/ 95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95" y="132"/>
                      </a:moveTo>
                      <a:cubicBezTo>
                        <a:pt x="147" y="162"/>
                        <a:pt x="206" y="166"/>
                        <a:pt x="258" y="149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1" y="54"/>
                        <a:pt x="44" y="102"/>
                        <a:pt x="95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68" name="Freeform 84">
                  <a:extLst>
                    <a:ext uri="{FF2B5EF4-FFF2-40B4-BE49-F238E27FC236}">
                      <a16:creationId xmlns:a16="http://schemas.microsoft.com/office/drawing/2014/main" id="{4D1C172B-2446-428A-A518-FE1B5FCE0D3B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Grp="1" noRot="1" noChangeAspect="1" noMove="1" noResize="1" noEditPoints="1" noAdjustHandles="1" noChangeArrowheads="1" noChangeShapeType="1" noTextEdi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2967038"/>
                  <a:ext cx="1228725" cy="790575"/>
                </a:xfrm>
                <a:custGeom>
                  <a:avLst/>
                  <a:gdLst>
                    <a:gd name="T0" fmla="*/ 95 w 258"/>
                    <a:gd name="T1" fmla="*/ 132 h 166"/>
                    <a:gd name="T2" fmla="*/ 258 w 258"/>
                    <a:gd name="T3" fmla="*/ 149 h 166"/>
                    <a:gd name="T4" fmla="*/ 0 w 258"/>
                    <a:gd name="T5" fmla="*/ 0 h 166"/>
                    <a:gd name="T6" fmla="*/ 95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95" y="132"/>
                      </a:moveTo>
                      <a:cubicBezTo>
                        <a:pt x="147" y="162"/>
                        <a:pt x="206" y="166"/>
                        <a:pt x="258" y="149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1" y="54"/>
                        <a:pt x="44" y="102"/>
                        <a:pt x="95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69" name="Freeform 87">
                  <a:extLst>
                    <a:ext uri="{FF2B5EF4-FFF2-40B4-BE49-F238E27FC236}">
                      <a16:creationId xmlns:a16="http://schemas.microsoft.com/office/drawing/2014/main" id="{E359C795-FCC1-401F-B0B6-F722AE632AAF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Grp="1" noRot="1" noChangeAspect="1" noMove="1" noResize="1" noEditPoints="1" noAdjustHandles="1" noChangeArrowheads="1" noChangeShapeType="1" noTextEdi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2967037"/>
                  <a:ext cx="1228725" cy="790575"/>
                </a:xfrm>
                <a:custGeom>
                  <a:avLst/>
                  <a:gdLst>
                    <a:gd name="T0" fmla="*/ 162 w 258"/>
                    <a:gd name="T1" fmla="*/ 132 h 166"/>
                    <a:gd name="T2" fmla="*/ 258 w 258"/>
                    <a:gd name="T3" fmla="*/ 0 h 166"/>
                    <a:gd name="T4" fmla="*/ 0 w 258"/>
                    <a:gd name="T5" fmla="*/ 149 h 166"/>
                    <a:gd name="T6" fmla="*/ 162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162" y="132"/>
                      </a:moveTo>
                      <a:cubicBezTo>
                        <a:pt x="214" y="102"/>
                        <a:pt x="247" y="54"/>
                        <a:pt x="258" y="0"/>
                      </a:cubicBezTo>
                      <a:cubicBezTo>
                        <a:pt x="0" y="149"/>
                        <a:pt x="0" y="149"/>
                        <a:pt x="0" y="149"/>
                      </a:cubicBezTo>
                      <a:cubicBezTo>
                        <a:pt x="52" y="166"/>
                        <a:pt x="111" y="162"/>
                        <a:pt x="162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70" name="Freeform 60">
                  <a:extLst>
                    <a:ext uri="{FF2B5EF4-FFF2-40B4-BE49-F238E27FC236}">
                      <a16:creationId xmlns:a16="http://schemas.microsoft.com/office/drawing/2014/main" id="{8260D102-71BB-497E-A5CF-743FB59874DF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Grp="1" noRot="1" noChangeAspect="1" noMove="1" noResize="1" noEditPoints="1" noAdjustHandles="1" noChangeArrowheads="1" noChangeShapeType="1" noTextEdi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280987"/>
                  <a:ext cx="319088" cy="1419225"/>
                </a:xfrm>
                <a:custGeom>
                  <a:avLst/>
                  <a:gdLst>
                    <a:gd name="T0" fmla="*/ 0 w 67"/>
                    <a:gd name="T1" fmla="*/ 0 h 298"/>
                    <a:gd name="T2" fmla="*/ 0 w 67"/>
                    <a:gd name="T3" fmla="*/ 298 h 298"/>
                    <a:gd name="T4" fmla="*/ 67 w 67"/>
                    <a:gd name="T5" fmla="*/ 149 h 298"/>
                    <a:gd name="T6" fmla="*/ 0 w 67"/>
                    <a:gd name="T7" fmla="*/ 0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7" h="298">
                      <a:moveTo>
                        <a:pt x="0" y="0"/>
                      </a:moveTo>
                      <a:cubicBezTo>
                        <a:pt x="0" y="298"/>
                        <a:pt x="0" y="298"/>
                        <a:pt x="0" y="298"/>
                      </a:cubicBezTo>
                      <a:cubicBezTo>
                        <a:pt x="41" y="261"/>
                        <a:pt x="67" y="208"/>
                        <a:pt x="67" y="149"/>
                      </a:cubicBezTo>
                      <a:cubicBezTo>
                        <a:pt x="67" y="89"/>
                        <a:pt x="41" y="36"/>
                        <a:pt x="0" y="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27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71" name="Freeform 59">
                  <a:extLst>
                    <a:ext uri="{FF2B5EF4-FFF2-40B4-BE49-F238E27FC236}">
                      <a16:creationId xmlns:a16="http://schemas.microsoft.com/office/drawing/2014/main" id="{811E3D98-A5FB-4BDE-A07D-A03EB898C67C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Grp="1" noRot="1" noChangeAspect="1" noMove="1" noResize="1" noEditPoints="1" noAdjustHandles="1" noChangeArrowheads="1" noChangeShapeType="1" noTextEdi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497013" y="280987"/>
                  <a:ext cx="319088" cy="1419225"/>
                </a:xfrm>
                <a:custGeom>
                  <a:avLst/>
                  <a:gdLst>
                    <a:gd name="T0" fmla="*/ 0 w 67"/>
                    <a:gd name="T1" fmla="*/ 149 h 298"/>
                    <a:gd name="T2" fmla="*/ 67 w 67"/>
                    <a:gd name="T3" fmla="*/ 298 h 298"/>
                    <a:gd name="T4" fmla="*/ 67 w 67"/>
                    <a:gd name="T5" fmla="*/ 0 h 298"/>
                    <a:gd name="T6" fmla="*/ 0 w 67"/>
                    <a:gd name="T7" fmla="*/ 149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7" h="298">
                      <a:moveTo>
                        <a:pt x="0" y="149"/>
                      </a:moveTo>
                      <a:cubicBezTo>
                        <a:pt x="0" y="208"/>
                        <a:pt x="26" y="261"/>
                        <a:pt x="67" y="298"/>
                      </a:cubicBezTo>
                      <a:cubicBezTo>
                        <a:pt x="67" y="0"/>
                        <a:pt x="67" y="0"/>
                        <a:pt x="67" y="0"/>
                      </a:cubicBezTo>
                      <a:cubicBezTo>
                        <a:pt x="26" y="36"/>
                        <a:pt x="0" y="89"/>
                        <a:pt x="0" y="149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89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72" name="Freeform 62">
                  <a:extLst>
                    <a:ext uri="{FF2B5EF4-FFF2-40B4-BE49-F238E27FC236}">
                      <a16:creationId xmlns:a16="http://schemas.microsoft.com/office/drawing/2014/main" id="{9E48CE7F-B4EF-4629-8706-6838C171EF0C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Grp="1" noRot="1" noChangeAspect="1" noMove="1" noResize="1" noEditPoints="1" noAdjustHandles="1" noChangeArrowheads="1" noChangeShapeType="1" noTextEdi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5" y="1390651"/>
                  <a:ext cx="1228725" cy="761999"/>
                </a:xfrm>
                <a:custGeom>
                  <a:avLst/>
                  <a:gdLst>
                    <a:gd name="T0" fmla="*/ 0 w 258"/>
                    <a:gd name="T1" fmla="*/ 17 h 166"/>
                    <a:gd name="T2" fmla="*/ 258 w 258"/>
                    <a:gd name="T3" fmla="*/ 166 h 166"/>
                    <a:gd name="T4" fmla="*/ 162 w 258"/>
                    <a:gd name="T5" fmla="*/ 34 h 166"/>
                    <a:gd name="T6" fmla="*/ 0 w 258"/>
                    <a:gd name="T7" fmla="*/ 17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7"/>
                      </a:moveTo>
                      <a:cubicBezTo>
                        <a:pt x="258" y="166"/>
                        <a:pt x="258" y="166"/>
                        <a:pt x="258" y="166"/>
                      </a:cubicBezTo>
                      <a:cubicBezTo>
                        <a:pt x="247" y="112"/>
                        <a:pt x="213" y="63"/>
                        <a:pt x="162" y="34"/>
                      </a:cubicBezTo>
                      <a:cubicBezTo>
                        <a:pt x="111" y="4"/>
                        <a:pt x="52" y="0"/>
                        <a:pt x="0" y="17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73" name="Freeform 65">
                  <a:extLst>
                    <a:ext uri="{FF2B5EF4-FFF2-40B4-BE49-F238E27FC236}">
                      <a16:creationId xmlns:a16="http://schemas.microsoft.com/office/drawing/2014/main" id="{C8EBC77A-0887-4128-A73B-2C0165C6F944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Grp="1" noRot="1" noChangeAspect="1" noMove="1" noResize="1" noEditPoints="1" noAdjustHandles="1" noChangeArrowheads="1" noChangeShapeType="1" noTextEdi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1362075"/>
                  <a:ext cx="1228725" cy="790575"/>
                </a:xfrm>
                <a:custGeom>
                  <a:avLst/>
                  <a:gdLst>
                    <a:gd name="T0" fmla="*/ 0 w 258"/>
                    <a:gd name="T1" fmla="*/ 166 h 166"/>
                    <a:gd name="T2" fmla="*/ 258 w 258"/>
                    <a:gd name="T3" fmla="*/ 17 h 166"/>
                    <a:gd name="T4" fmla="*/ 96 w 258"/>
                    <a:gd name="T5" fmla="*/ 34 h 166"/>
                    <a:gd name="T6" fmla="*/ 0 w 258"/>
                    <a:gd name="T7" fmla="*/ 166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66"/>
                      </a:moveTo>
                      <a:cubicBezTo>
                        <a:pt x="258" y="17"/>
                        <a:pt x="258" y="17"/>
                        <a:pt x="258" y="17"/>
                      </a:cubicBezTo>
                      <a:cubicBezTo>
                        <a:pt x="206" y="0"/>
                        <a:pt x="147" y="4"/>
                        <a:pt x="96" y="34"/>
                      </a:cubicBezTo>
                      <a:cubicBezTo>
                        <a:pt x="44" y="63"/>
                        <a:pt x="11" y="112"/>
                        <a:pt x="0" y="166"/>
                      </a:cubicBezTo>
                      <a:close/>
                    </a:path>
                  </a:pathLst>
                </a:custGeom>
                <a:gradFill flip="none" rotWithShape="0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74" name="Freeform 79">
                  <a:extLst>
                    <a:ext uri="{FF2B5EF4-FFF2-40B4-BE49-F238E27FC236}">
                      <a16:creationId xmlns:a16="http://schemas.microsoft.com/office/drawing/2014/main" id="{7AF3D400-AAAA-47BD-922E-AA3A2AFA302C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Grp="1" noRot="1" noChangeAspect="1" noMove="1" noResize="1" noEditPoints="1" noAdjustHandles="1" noChangeArrowheads="1" noChangeShapeType="1" noTextEdi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2124075"/>
                  <a:ext cx="1228725" cy="790575"/>
                </a:xfrm>
                <a:custGeom>
                  <a:avLst/>
                  <a:gdLst>
                    <a:gd name="T0" fmla="*/ 0 w 258"/>
                    <a:gd name="T1" fmla="*/ 17 h 166"/>
                    <a:gd name="T2" fmla="*/ 258 w 258"/>
                    <a:gd name="T3" fmla="*/ 166 h 166"/>
                    <a:gd name="T4" fmla="*/ 162 w 258"/>
                    <a:gd name="T5" fmla="*/ 34 h 166"/>
                    <a:gd name="T6" fmla="*/ 0 w 258"/>
                    <a:gd name="T7" fmla="*/ 17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7"/>
                      </a:moveTo>
                      <a:cubicBezTo>
                        <a:pt x="258" y="166"/>
                        <a:pt x="258" y="166"/>
                        <a:pt x="258" y="166"/>
                      </a:cubicBezTo>
                      <a:cubicBezTo>
                        <a:pt x="247" y="112"/>
                        <a:pt x="213" y="63"/>
                        <a:pt x="162" y="34"/>
                      </a:cubicBezTo>
                      <a:cubicBezTo>
                        <a:pt x="111" y="4"/>
                        <a:pt x="52" y="0"/>
                        <a:pt x="0" y="17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75" name="Freeform 82">
                  <a:extLst>
                    <a:ext uri="{FF2B5EF4-FFF2-40B4-BE49-F238E27FC236}">
                      <a16:creationId xmlns:a16="http://schemas.microsoft.com/office/drawing/2014/main" id="{B0A3E6A0-609D-427D-9D34-E7CF184B4531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Grp="1" noRot="1" noChangeAspect="1" noMove="1" noResize="1" noEditPoints="1" noAdjustHandles="1" noChangeArrowheads="1" noChangeShapeType="1" noTextEdi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2124075"/>
                  <a:ext cx="1228725" cy="790575"/>
                </a:xfrm>
                <a:custGeom>
                  <a:avLst/>
                  <a:gdLst>
                    <a:gd name="T0" fmla="*/ 0 w 258"/>
                    <a:gd name="T1" fmla="*/ 166 h 166"/>
                    <a:gd name="T2" fmla="*/ 258 w 258"/>
                    <a:gd name="T3" fmla="*/ 17 h 166"/>
                    <a:gd name="T4" fmla="*/ 96 w 258"/>
                    <a:gd name="T5" fmla="*/ 34 h 166"/>
                    <a:gd name="T6" fmla="*/ 0 w 258"/>
                    <a:gd name="T7" fmla="*/ 166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66"/>
                      </a:moveTo>
                      <a:cubicBezTo>
                        <a:pt x="258" y="17"/>
                        <a:pt x="258" y="17"/>
                        <a:pt x="258" y="17"/>
                      </a:cubicBezTo>
                      <a:cubicBezTo>
                        <a:pt x="206" y="0"/>
                        <a:pt x="147" y="4"/>
                        <a:pt x="96" y="34"/>
                      </a:cubicBezTo>
                      <a:cubicBezTo>
                        <a:pt x="44" y="63"/>
                        <a:pt x="11" y="112"/>
                        <a:pt x="0" y="16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76" name="Freeform 85">
                  <a:extLst>
                    <a:ext uri="{FF2B5EF4-FFF2-40B4-BE49-F238E27FC236}">
                      <a16:creationId xmlns:a16="http://schemas.microsoft.com/office/drawing/2014/main" id="{DDE08965-A3F4-426A-924B-102A6F6FE277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Grp="1" noRot="1" noChangeAspect="1" noMove="1" noResize="1" noEditPoints="1" noAdjustHandles="1" noChangeArrowheads="1" noChangeShapeType="1" noTextEdi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2886075"/>
                  <a:ext cx="1228725" cy="790575"/>
                </a:xfrm>
                <a:custGeom>
                  <a:avLst/>
                  <a:gdLst>
                    <a:gd name="T0" fmla="*/ 0 w 258"/>
                    <a:gd name="T1" fmla="*/ 17 h 166"/>
                    <a:gd name="T2" fmla="*/ 258 w 258"/>
                    <a:gd name="T3" fmla="*/ 166 h 166"/>
                    <a:gd name="T4" fmla="*/ 162 w 258"/>
                    <a:gd name="T5" fmla="*/ 34 h 166"/>
                    <a:gd name="T6" fmla="*/ 0 w 258"/>
                    <a:gd name="T7" fmla="*/ 17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7"/>
                      </a:moveTo>
                      <a:cubicBezTo>
                        <a:pt x="258" y="166"/>
                        <a:pt x="258" y="166"/>
                        <a:pt x="258" y="166"/>
                      </a:cubicBezTo>
                      <a:cubicBezTo>
                        <a:pt x="247" y="112"/>
                        <a:pt x="213" y="63"/>
                        <a:pt x="162" y="34"/>
                      </a:cubicBezTo>
                      <a:cubicBezTo>
                        <a:pt x="111" y="4"/>
                        <a:pt x="52" y="0"/>
                        <a:pt x="0" y="17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77" name="Freeform 88">
                  <a:extLst>
                    <a:ext uri="{FF2B5EF4-FFF2-40B4-BE49-F238E27FC236}">
                      <a16:creationId xmlns:a16="http://schemas.microsoft.com/office/drawing/2014/main" id="{13FA8E6E-7F53-47E9-9BF8-1CD3130F42B3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Grp="1" noRot="1" noChangeAspect="1" noMove="1" noResize="1" noEditPoints="1" noAdjustHandles="1" noChangeArrowheads="1" noChangeShapeType="1" noTextEdi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2886075"/>
                  <a:ext cx="1228725" cy="790575"/>
                </a:xfrm>
                <a:custGeom>
                  <a:avLst/>
                  <a:gdLst>
                    <a:gd name="T0" fmla="*/ 0 w 258"/>
                    <a:gd name="T1" fmla="*/ 166 h 166"/>
                    <a:gd name="T2" fmla="*/ 258 w 258"/>
                    <a:gd name="T3" fmla="*/ 17 h 166"/>
                    <a:gd name="T4" fmla="*/ 96 w 258"/>
                    <a:gd name="T5" fmla="*/ 34 h 166"/>
                    <a:gd name="T6" fmla="*/ 0 w 258"/>
                    <a:gd name="T7" fmla="*/ 166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66"/>
                      </a:moveTo>
                      <a:cubicBezTo>
                        <a:pt x="258" y="17"/>
                        <a:pt x="258" y="17"/>
                        <a:pt x="258" y="17"/>
                      </a:cubicBezTo>
                      <a:cubicBezTo>
                        <a:pt x="206" y="0"/>
                        <a:pt x="147" y="4"/>
                        <a:pt x="96" y="34"/>
                      </a:cubicBezTo>
                      <a:cubicBezTo>
                        <a:pt x="44" y="63"/>
                        <a:pt x="11" y="112"/>
                        <a:pt x="0" y="16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grpSp>
              <p:nvGrpSpPr>
                <p:cNvPr id="78" name="Group 77">
                  <a:extLst>
                    <a:ext uri="{FF2B5EF4-FFF2-40B4-BE49-F238E27FC236}">
                      <a16:creationId xmlns:a16="http://schemas.microsoft.com/office/drawing/2014/main" id="{7A8A9991-EF8F-4128-9DB7-A2FA8CF2F68B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GrpSpPr>
                  <a:grpSpLocks noGrp="1" noUngrp="1" noRot="1" noChangeAspect="1" noMove="1" noResize="1"/>
                </p:cNvGrp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GrpSpPr>
              <p:grpSpPr>
                <a:xfrm>
                  <a:off x="587376" y="280988"/>
                  <a:ext cx="2457450" cy="3838575"/>
                  <a:chOff x="587376" y="280988"/>
                  <a:chExt cx="2457450" cy="3838575"/>
                </a:xfrm>
              </p:grpSpPr>
              <p:sp>
                <p:nvSpPr>
                  <p:cNvPr id="79" name="Line 63">
                    <a:extLst>
                      <a:ext uri="{FF2B5EF4-FFF2-40B4-BE49-F238E27FC236}">
                        <a16:creationId xmlns:a16="http://schemas.microsoft.com/office/drawing/2014/main" id="{41E966B6-186E-4D17-B570-969B6951AC0B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Grp="1" noRot="1" noChangeAspect="1" noMove="1" noResize="1" noEditPoints="1" noAdjustHandles="1" noChangeArrowheads="1" noChangeShapeType="1" noTextEdi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>
                    <a:off x="587376" y="1443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  <p:sp>
                <p:nvSpPr>
                  <p:cNvPr id="80" name="Line 66">
                    <a:extLst>
                      <a:ext uri="{FF2B5EF4-FFF2-40B4-BE49-F238E27FC236}">
                        <a16:creationId xmlns:a16="http://schemas.microsoft.com/office/drawing/2014/main" id="{918B08AD-5F3C-4FC5-8998-8524763C7504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Grp="1" noRot="1" noChangeAspect="1" noMove="1" noResize="1" noEditPoints="1" noAdjustHandles="1" noChangeArrowheads="1" noChangeShapeType="1" noTextEdi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 flipV="1">
                    <a:off x="1816101" y="1443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  <p:sp>
                <p:nvSpPr>
                  <p:cNvPr id="81" name="Line 67">
                    <a:extLst>
                      <a:ext uri="{FF2B5EF4-FFF2-40B4-BE49-F238E27FC236}">
                        <a16:creationId xmlns:a16="http://schemas.microsoft.com/office/drawing/2014/main" id="{EDF72260-B0A1-47A1-9459-FDF4600ACA69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Grp="1" noRot="1" noChangeAspect="1" noMove="1" noResize="1" noEditPoints="1" noAdjustHandles="1" noChangeArrowheads="1" noChangeShapeType="1" noTextEdi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 flipV="1">
                    <a:off x="1816101" y="280988"/>
                    <a:ext cx="0" cy="3838575"/>
                  </a:xfrm>
                  <a:prstGeom prst="line">
                    <a:avLst/>
                  </a:prstGeom>
                  <a:noFill/>
                  <a:ln w="12700" cap="flat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  <p:sp>
                <p:nvSpPr>
                  <p:cNvPr id="82" name="Line 80">
                    <a:extLst>
                      <a:ext uri="{FF2B5EF4-FFF2-40B4-BE49-F238E27FC236}">
                        <a16:creationId xmlns:a16="http://schemas.microsoft.com/office/drawing/2014/main" id="{C6A7FA58-53F7-4C2F-96D5-E97BB3CC6794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Grp="1" noRot="1" noChangeAspect="1" noMove="1" noResize="1" noEditPoints="1" noAdjustHandles="1" noChangeArrowheads="1" noChangeShapeType="1" noTextEdi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>
                    <a:off x="587376" y="2205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  <p:sp>
                <p:nvSpPr>
                  <p:cNvPr id="83" name="Line 83">
                    <a:extLst>
                      <a:ext uri="{FF2B5EF4-FFF2-40B4-BE49-F238E27FC236}">
                        <a16:creationId xmlns:a16="http://schemas.microsoft.com/office/drawing/2014/main" id="{1B986617-481E-450F-8FAD-CA3086A3E042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Grp="1" noRot="1" noChangeAspect="1" noMove="1" noResize="1" noEditPoints="1" noAdjustHandles="1" noChangeArrowheads="1" noChangeShapeType="1" noTextEdi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 flipV="1">
                    <a:off x="1816101" y="2205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  <p:sp>
                <p:nvSpPr>
                  <p:cNvPr id="84" name="Line 86">
                    <a:extLst>
                      <a:ext uri="{FF2B5EF4-FFF2-40B4-BE49-F238E27FC236}">
                        <a16:creationId xmlns:a16="http://schemas.microsoft.com/office/drawing/2014/main" id="{4D24CAEB-B2FE-4796-8E6E-DB5148C380F9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Grp="1" noRot="1" noChangeAspect="1" noMove="1" noResize="1" noEditPoints="1" noAdjustHandles="1" noChangeArrowheads="1" noChangeShapeType="1" noTextEdi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>
                    <a:off x="587376" y="2967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  <p:sp>
                <p:nvSpPr>
                  <p:cNvPr id="85" name="Line 89">
                    <a:extLst>
                      <a:ext uri="{FF2B5EF4-FFF2-40B4-BE49-F238E27FC236}">
                        <a16:creationId xmlns:a16="http://schemas.microsoft.com/office/drawing/2014/main" id="{3D577B03-E6D9-4FFA-A799-E504CBF8D716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Grp="1" noRot="1" noChangeAspect="1" noMove="1" noResize="1" noEditPoints="1" noAdjustHandles="1" noChangeArrowheads="1" noChangeShapeType="1" noTextEdi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 flipV="1">
                    <a:off x="1816101" y="2967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</p:grpSp>
          </p:grpSp>
          <p:grpSp>
            <p:nvGrpSpPr>
              <p:cNvPr id="50" name="Group 49">
                <a:extLst>
                  <a:ext uri="{FF2B5EF4-FFF2-40B4-BE49-F238E27FC236}">
                    <a16:creationId xmlns:a16="http://schemas.microsoft.com/office/drawing/2014/main" id="{43509C13-FDEE-45B0-B954-D80D6F38F00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 noGrp="1" noUngrp="1" noRot="1" noChangeAspect="1" noMove="1" noResize="1"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2700000">
                <a:off x="9940728" y="245341"/>
                <a:ext cx="1785984" cy="2211229"/>
                <a:chOff x="3125006" y="3171595"/>
                <a:chExt cx="1785984" cy="2211229"/>
              </a:xfrm>
            </p:grpSpPr>
            <p:grpSp>
              <p:nvGrpSpPr>
                <p:cNvPr id="56" name="Group 55">
                  <a:extLst>
                    <a:ext uri="{FF2B5EF4-FFF2-40B4-BE49-F238E27FC236}">
                      <a16:creationId xmlns:a16="http://schemas.microsoft.com/office/drawing/2014/main" id="{21FF647D-8D8A-43E8-A2E2-46D1117839F4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GrpSpPr>
                  <a:grpSpLocks noGrp="1" noUngrp="1" noRot="1" noChangeAspect="1" noMove="1" noResize="1"/>
                </p:cNvGrp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GrpSpPr>
              <p:grpSpPr>
                <a:xfrm>
                  <a:off x="3136819" y="3174345"/>
                  <a:ext cx="1760933" cy="2208479"/>
                  <a:chOff x="4749017" y="2998646"/>
                  <a:chExt cx="1760933" cy="2208479"/>
                </a:xfrm>
              </p:grpSpPr>
              <p:cxnSp>
                <p:nvCxnSpPr>
                  <p:cNvPr id="60" name="Straight Connector 59">
                    <a:extLst>
                      <a:ext uri="{FF2B5EF4-FFF2-40B4-BE49-F238E27FC236}">
                        <a16:creationId xmlns:a16="http://schemas.microsoft.com/office/drawing/2014/main" id="{87B8728B-0A45-4551-99F0-CF33B850DA57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CxnSpPr>
                    <a:cxnSpLocks noGrp="1" noRot="1" noChangeAspect="1" noMove="1" noResize="1" noEditPoints="1" noAdjustHandles="1" noChangeArrowheads="1" noChangeShapeType="1"/>
                  </p:cNvCxn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CxnSpPr>
                <p:spPr>
                  <a:xfrm flipH="1">
                    <a:off x="5630197" y="2998646"/>
                    <a:ext cx="0" cy="2208479"/>
                  </a:xfrm>
                  <a:prstGeom prst="line">
                    <a:avLst/>
                  </a:prstGeom>
                  <a:ln w="12700">
                    <a:solidFill>
                      <a:srgbClr val="FFFF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1" name="Straight Connector 60">
                    <a:extLst>
                      <a:ext uri="{FF2B5EF4-FFF2-40B4-BE49-F238E27FC236}">
                        <a16:creationId xmlns:a16="http://schemas.microsoft.com/office/drawing/2014/main" id="{CCFAA15D-9EFC-4A70-AC98-CB3EF00C3A4C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CxnSpPr>
                    <a:cxnSpLocks noGrp="1" noRot="1" noChangeAspect="1" noMove="1" noResize="1" noEditPoints="1" noAdjustHandles="1" noChangeArrowheads="1" noChangeShapeType="1"/>
                  </p:cNvCxn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CxnSpPr>
                <p:spPr>
                  <a:xfrm rot="10800000" flipH="1">
                    <a:off x="4749017" y="4416771"/>
                    <a:ext cx="1760933" cy="0"/>
                  </a:xfrm>
                  <a:prstGeom prst="line">
                    <a:avLst/>
                  </a:prstGeom>
                  <a:ln w="12700">
                    <a:solidFill>
                      <a:srgbClr val="FFFF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62" name="Rectangle 30">
                    <a:extLst>
                      <a:ext uri="{FF2B5EF4-FFF2-40B4-BE49-F238E27FC236}">
                        <a16:creationId xmlns:a16="http://schemas.microsoft.com/office/drawing/2014/main" id="{AD80CCBD-3F02-48A0-A24E-5971D2295175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Grp="1" noRot="1" noChangeAspect="1" noMove="1" noResize="1" noEditPoints="1" noAdjustHandles="1" noChangeArrowheads="1" noChangeShapeType="1" noTextEdi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>
                  <a:xfrm rot="13500000">
                    <a:off x="5136242" y="3224252"/>
                    <a:ext cx="987915" cy="987915"/>
                  </a:xfrm>
                  <a:custGeom>
                    <a:avLst/>
                    <a:gdLst>
                      <a:gd name="connsiteX0" fmla="*/ 0 w 1302493"/>
                      <a:gd name="connsiteY0" fmla="*/ 0 h 1302493"/>
                      <a:gd name="connsiteX1" fmla="*/ 1302493 w 1302493"/>
                      <a:gd name="connsiteY1" fmla="*/ 0 h 1302493"/>
                      <a:gd name="connsiteX2" fmla="*/ 1302493 w 1302493"/>
                      <a:gd name="connsiteY2" fmla="*/ 1302493 h 1302493"/>
                      <a:gd name="connsiteX3" fmla="*/ 0 w 1302493"/>
                      <a:gd name="connsiteY3" fmla="*/ 1302493 h 1302493"/>
                      <a:gd name="connsiteX4" fmla="*/ 0 w 1302493"/>
                      <a:gd name="connsiteY4" fmla="*/ 0 h 1302493"/>
                      <a:gd name="connsiteX0" fmla="*/ 1302493 w 1393933"/>
                      <a:gd name="connsiteY0" fmla="*/ 1302493 h 1393933"/>
                      <a:gd name="connsiteX1" fmla="*/ 0 w 1393933"/>
                      <a:gd name="connsiteY1" fmla="*/ 1302493 h 1393933"/>
                      <a:gd name="connsiteX2" fmla="*/ 0 w 1393933"/>
                      <a:gd name="connsiteY2" fmla="*/ 0 h 1393933"/>
                      <a:gd name="connsiteX3" fmla="*/ 1302493 w 1393933"/>
                      <a:gd name="connsiteY3" fmla="*/ 0 h 1393933"/>
                      <a:gd name="connsiteX4" fmla="*/ 1393933 w 1393933"/>
                      <a:gd name="connsiteY4" fmla="*/ 1393933 h 1393933"/>
                      <a:gd name="connsiteX0" fmla="*/ 0 w 1393933"/>
                      <a:gd name="connsiteY0" fmla="*/ 1302493 h 1393933"/>
                      <a:gd name="connsiteX1" fmla="*/ 0 w 1393933"/>
                      <a:gd name="connsiteY1" fmla="*/ 0 h 1393933"/>
                      <a:gd name="connsiteX2" fmla="*/ 1302493 w 1393933"/>
                      <a:gd name="connsiteY2" fmla="*/ 0 h 1393933"/>
                      <a:gd name="connsiteX3" fmla="*/ 1393933 w 1393933"/>
                      <a:gd name="connsiteY3" fmla="*/ 1393933 h 1393933"/>
                      <a:gd name="connsiteX0" fmla="*/ 0 w 1302493"/>
                      <a:gd name="connsiteY0" fmla="*/ 1302493 h 1302493"/>
                      <a:gd name="connsiteX1" fmla="*/ 0 w 1302493"/>
                      <a:gd name="connsiteY1" fmla="*/ 0 h 1302493"/>
                      <a:gd name="connsiteX2" fmla="*/ 1302493 w 1302493"/>
                      <a:gd name="connsiteY2" fmla="*/ 0 h 13024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302493" h="1302493">
                        <a:moveTo>
                          <a:pt x="0" y="1302493"/>
                        </a:moveTo>
                        <a:lnTo>
                          <a:pt x="0" y="0"/>
                        </a:lnTo>
                        <a:lnTo>
                          <a:pt x="1302493" y="0"/>
                        </a:lnTo>
                      </a:path>
                    </a:pathLst>
                  </a:custGeom>
                  <a:noFill/>
                  <a:ln w="12700">
                    <a:solidFill>
                      <a:srgbClr val="FFFF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63" name="Rectangle 30">
                    <a:extLst>
                      <a:ext uri="{FF2B5EF4-FFF2-40B4-BE49-F238E27FC236}">
                        <a16:creationId xmlns:a16="http://schemas.microsoft.com/office/drawing/2014/main" id="{AB5B7D34-5A4E-48DE-8893-0F022E4CC959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Grp="1" noRot="1" noChangeAspect="1" noMove="1" noResize="1" noEditPoints="1" noAdjustHandles="1" noChangeArrowheads="1" noChangeShapeType="1" noTextEdi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>
                  <a:xfrm rot="13500000">
                    <a:off x="5327037" y="3070731"/>
                    <a:ext cx="606323" cy="606323"/>
                  </a:xfrm>
                  <a:custGeom>
                    <a:avLst/>
                    <a:gdLst>
                      <a:gd name="connsiteX0" fmla="*/ 0 w 1302493"/>
                      <a:gd name="connsiteY0" fmla="*/ 0 h 1302493"/>
                      <a:gd name="connsiteX1" fmla="*/ 1302493 w 1302493"/>
                      <a:gd name="connsiteY1" fmla="*/ 0 h 1302493"/>
                      <a:gd name="connsiteX2" fmla="*/ 1302493 w 1302493"/>
                      <a:gd name="connsiteY2" fmla="*/ 1302493 h 1302493"/>
                      <a:gd name="connsiteX3" fmla="*/ 0 w 1302493"/>
                      <a:gd name="connsiteY3" fmla="*/ 1302493 h 1302493"/>
                      <a:gd name="connsiteX4" fmla="*/ 0 w 1302493"/>
                      <a:gd name="connsiteY4" fmla="*/ 0 h 1302493"/>
                      <a:gd name="connsiteX0" fmla="*/ 1302493 w 1393933"/>
                      <a:gd name="connsiteY0" fmla="*/ 1302493 h 1393933"/>
                      <a:gd name="connsiteX1" fmla="*/ 0 w 1393933"/>
                      <a:gd name="connsiteY1" fmla="*/ 1302493 h 1393933"/>
                      <a:gd name="connsiteX2" fmla="*/ 0 w 1393933"/>
                      <a:gd name="connsiteY2" fmla="*/ 0 h 1393933"/>
                      <a:gd name="connsiteX3" fmla="*/ 1302493 w 1393933"/>
                      <a:gd name="connsiteY3" fmla="*/ 0 h 1393933"/>
                      <a:gd name="connsiteX4" fmla="*/ 1393933 w 1393933"/>
                      <a:gd name="connsiteY4" fmla="*/ 1393933 h 1393933"/>
                      <a:gd name="connsiteX0" fmla="*/ 0 w 1393933"/>
                      <a:gd name="connsiteY0" fmla="*/ 1302493 h 1393933"/>
                      <a:gd name="connsiteX1" fmla="*/ 0 w 1393933"/>
                      <a:gd name="connsiteY1" fmla="*/ 0 h 1393933"/>
                      <a:gd name="connsiteX2" fmla="*/ 1302493 w 1393933"/>
                      <a:gd name="connsiteY2" fmla="*/ 0 h 1393933"/>
                      <a:gd name="connsiteX3" fmla="*/ 1393933 w 1393933"/>
                      <a:gd name="connsiteY3" fmla="*/ 1393933 h 1393933"/>
                      <a:gd name="connsiteX0" fmla="*/ 0 w 1302493"/>
                      <a:gd name="connsiteY0" fmla="*/ 1302493 h 1302493"/>
                      <a:gd name="connsiteX1" fmla="*/ 0 w 1302493"/>
                      <a:gd name="connsiteY1" fmla="*/ 0 h 1302493"/>
                      <a:gd name="connsiteX2" fmla="*/ 1302493 w 1302493"/>
                      <a:gd name="connsiteY2" fmla="*/ 0 h 13024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302493" h="1302493">
                        <a:moveTo>
                          <a:pt x="0" y="1302493"/>
                        </a:moveTo>
                        <a:lnTo>
                          <a:pt x="0" y="0"/>
                        </a:lnTo>
                        <a:lnTo>
                          <a:pt x="1302493" y="0"/>
                        </a:lnTo>
                      </a:path>
                    </a:pathLst>
                  </a:custGeom>
                  <a:noFill/>
                  <a:ln w="12700">
                    <a:solidFill>
                      <a:srgbClr val="FFFF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grpSp>
              <p:nvGrpSpPr>
                <p:cNvPr id="57" name="Group 56">
                  <a:extLst>
                    <a:ext uri="{FF2B5EF4-FFF2-40B4-BE49-F238E27FC236}">
                      <a16:creationId xmlns:a16="http://schemas.microsoft.com/office/drawing/2014/main" id="{2341ADC6-0CC2-46C0-BA6F-9D9913669805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GrpSpPr>
                  <a:grpSpLocks noGrp="1" noUngrp="1" noRot="1" noChangeAspect="1" noMove="1" noResize="1"/>
                </p:cNvGrp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GrpSpPr>
              <p:grpSpPr>
                <a:xfrm>
                  <a:off x="3125006" y="3171595"/>
                  <a:ext cx="1785984" cy="1799739"/>
                  <a:chOff x="6879836" y="3516901"/>
                  <a:chExt cx="1785984" cy="1799739"/>
                </a:xfrm>
              </p:grpSpPr>
              <p:sp>
                <p:nvSpPr>
                  <p:cNvPr id="58" name="Freeform: Shape 57">
                    <a:extLst>
                      <a:ext uri="{FF2B5EF4-FFF2-40B4-BE49-F238E27FC236}">
                        <a16:creationId xmlns:a16="http://schemas.microsoft.com/office/drawing/2014/main" id="{A93316DB-546B-41BA-AD1B-94D5C467023D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Grp="1" noRot="1" noChangeAspect="1" noMove="1" noResize="1" noEditPoints="1" noAdjustHandles="1" noChangeArrowheads="1" noChangeShapeType="1" noTextEdi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>
                  <a:xfrm>
                    <a:off x="6879836" y="3521665"/>
                    <a:ext cx="892801" cy="1794975"/>
                  </a:xfrm>
                  <a:custGeom>
                    <a:avLst/>
                    <a:gdLst>
                      <a:gd name="connsiteX0" fmla="*/ 892801 w 892801"/>
                      <a:gd name="connsiteY0" fmla="*/ 0 h 1794975"/>
                      <a:gd name="connsiteX1" fmla="*/ 892801 w 892801"/>
                      <a:gd name="connsiteY1" fmla="*/ 1434622 h 1794975"/>
                      <a:gd name="connsiteX2" fmla="*/ 845919 w 892801"/>
                      <a:gd name="connsiteY2" fmla="*/ 1533379 h 1794975"/>
                      <a:gd name="connsiteX3" fmla="*/ 440820 w 892801"/>
                      <a:gd name="connsiteY3" fmla="*/ 1794916 h 1794975"/>
                      <a:gd name="connsiteX4" fmla="*/ 379878 w 892801"/>
                      <a:gd name="connsiteY4" fmla="*/ 1791253 h 1794975"/>
                      <a:gd name="connsiteX5" fmla="*/ 763083 w 892801"/>
                      <a:gd name="connsiteY5" fmla="*/ 100140 h 1794975"/>
                      <a:gd name="connsiteX6" fmla="*/ 892801 w 892801"/>
                      <a:gd name="connsiteY6" fmla="*/ 0 h 17949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92801" h="1794975">
                        <a:moveTo>
                          <a:pt x="892801" y="0"/>
                        </a:moveTo>
                        <a:lnTo>
                          <a:pt x="892801" y="1434622"/>
                        </a:lnTo>
                        <a:lnTo>
                          <a:pt x="845919" y="1533379"/>
                        </a:lnTo>
                        <a:cubicBezTo>
                          <a:pt x="735106" y="1711682"/>
                          <a:pt x="584368" y="1792418"/>
                          <a:pt x="440820" y="1794916"/>
                        </a:cubicBezTo>
                        <a:cubicBezTo>
                          <a:pt x="420314" y="1795273"/>
                          <a:pt x="399954" y="1794033"/>
                          <a:pt x="379878" y="1791253"/>
                        </a:cubicBezTo>
                        <a:cubicBezTo>
                          <a:pt x="-41718" y="1732871"/>
                          <a:pt x="-338017" y="995203"/>
                          <a:pt x="763083" y="100140"/>
                        </a:cubicBezTo>
                        <a:lnTo>
                          <a:pt x="892801" y="0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FFFFFF">
                          <a:alpha val="80000"/>
                        </a:srgbClr>
                      </a:gs>
                      <a:gs pos="100000">
                        <a:srgbClr val="FFFFFF">
                          <a:alpha val="20000"/>
                        </a:srgbClr>
                      </a:gs>
                    </a:gsLst>
                    <a:lin ang="18900000" scaled="0"/>
                    <a:tileRect/>
                  </a:gra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59" name="Freeform: Shape 58">
                    <a:extLst>
                      <a:ext uri="{FF2B5EF4-FFF2-40B4-BE49-F238E27FC236}">
                        <a16:creationId xmlns:a16="http://schemas.microsoft.com/office/drawing/2014/main" id="{35105C82-44C4-41C2-96AE-ADE6DD1D7125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Grp="1" noRot="1" noChangeAspect="1" noMove="1" noResize="1" noEditPoints="1" noAdjustHandles="1" noChangeArrowheads="1" noChangeShapeType="1" noTextEdi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>
                  <a:xfrm>
                    <a:off x="7772637" y="3516901"/>
                    <a:ext cx="893183" cy="1795123"/>
                  </a:xfrm>
                  <a:custGeom>
                    <a:avLst/>
                    <a:gdLst>
                      <a:gd name="connsiteX0" fmla="*/ 191 w 893183"/>
                      <a:gd name="connsiteY0" fmla="*/ 0 h 1795123"/>
                      <a:gd name="connsiteX1" fmla="*/ 130101 w 893183"/>
                      <a:gd name="connsiteY1" fmla="*/ 100288 h 1795123"/>
                      <a:gd name="connsiteX2" fmla="*/ 513306 w 893183"/>
                      <a:gd name="connsiteY2" fmla="*/ 1791401 h 1795123"/>
                      <a:gd name="connsiteX3" fmla="*/ 47265 w 893183"/>
                      <a:gd name="connsiteY3" fmla="*/ 1533527 h 1795123"/>
                      <a:gd name="connsiteX4" fmla="*/ 192 w 893183"/>
                      <a:gd name="connsiteY4" fmla="*/ 1434367 h 1795123"/>
                      <a:gd name="connsiteX5" fmla="*/ 192 w 893183"/>
                      <a:gd name="connsiteY5" fmla="*/ 1438981 h 1795123"/>
                      <a:gd name="connsiteX6" fmla="*/ 0 w 893183"/>
                      <a:gd name="connsiteY6" fmla="*/ 1439386 h 1795123"/>
                      <a:gd name="connsiteX7" fmla="*/ 0 w 893183"/>
                      <a:gd name="connsiteY7" fmla="*/ 4764 h 1795123"/>
                      <a:gd name="connsiteX8" fmla="*/ 191 w 893183"/>
                      <a:gd name="connsiteY8" fmla="*/ 4616 h 1795123"/>
                      <a:gd name="connsiteX9" fmla="*/ 191 w 893183"/>
                      <a:gd name="connsiteY9" fmla="*/ 0 h 17951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893183" h="1795123">
                        <a:moveTo>
                          <a:pt x="191" y="0"/>
                        </a:moveTo>
                        <a:lnTo>
                          <a:pt x="130101" y="100288"/>
                        </a:lnTo>
                        <a:cubicBezTo>
                          <a:pt x="1231201" y="995351"/>
                          <a:pt x="934902" y="1733019"/>
                          <a:pt x="513306" y="1791401"/>
                        </a:cubicBezTo>
                        <a:cubicBezTo>
                          <a:pt x="352699" y="1813642"/>
                          <a:pt x="173909" y="1737302"/>
                          <a:pt x="47265" y="1533527"/>
                        </a:cubicBezTo>
                        <a:lnTo>
                          <a:pt x="192" y="1434367"/>
                        </a:lnTo>
                        <a:lnTo>
                          <a:pt x="192" y="1438981"/>
                        </a:lnTo>
                        <a:lnTo>
                          <a:pt x="0" y="1439386"/>
                        </a:lnTo>
                        <a:lnTo>
                          <a:pt x="0" y="4764"/>
                        </a:lnTo>
                        <a:lnTo>
                          <a:pt x="191" y="4616"/>
                        </a:lnTo>
                        <a:lnTo>
                          <a:pt x="191" y="0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FFFFFF">
                          <a:alpha val="80000"/>
                        </a:srgbClr>
                      </a:gs>
                      <a:gs pos="100000">
                        <a:srgbClr val="FFFFFF">
                          <a:alpha val="10000"/>
                        </a:srgbClr>
                      </a:gs>
                    </a:gsLst>
                    <a:lin ang="2700000" scaled="0"/>
                    <a:tileRect/>
                  </a:gra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solidFill>
                        <a:schemeClr val="tx1"/>
                      </a:solidFill>
                    </a:endParaRPr>
                  </a:p>
                </p:txBody>
              </p:sp>
            </p:grpSp>
          </p:grpSp>
          <p:grpSp>
            <p:nvGrpSpPr>
              <p:cNvPr id="51" name="Group 50">
                <a:extLst>
                  <a:ext uri="{FF2B5EF4-FFF2-40B4-BE49-F238E27FC236}">
                    <a16:creationId xmlns:a16="http://schemas.microsoft.com/office/drawing/2014/main" id="{A7A634F2-054C-4614-9ECB-96BE809893D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 noGrp="1" noUngrp="1" noRot="1" noChangeAspect="1" noMove="1" noResize="1"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5400000">
                <a:off x="10400268" y="1917602"/>
                <a:ext cx="633413" cy="1862138"/>
                <a:chOff x="5959192" y="333389"/>
                <a:chExt cx="633413" cy="1862138"/>
              </a:xfrm>
            </p:grpSpPr>
            <p:grpSp>
              <p:nvGrpSpPr>
                <p:cNvPr id="52" name="Group 51">
                  <a:extLst>
                    <a:ext uri="{FF2B5EF4-FFF2-40B4-BE49-F238E27FC236}">
                      <a16:creationId xmlns:a16="http://schemas.microsoft.com/office/drawing/2014/main" id="{1764AB7F-1912-4909-A04A-C8D125467E14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GrpSpPr>
                  <a:grpSpLocks noGrp="1" noUngrp="1" noRot="1" noChangeAspect="1" noMove="1" noResize="1"/>
                </p:cNvGrp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GrpSpPr>
              <p:grpSpPr>
                <a:xfrm>
                  <a:off x="5959192" y="333389"/>
                  <a:ext cx="633413" cy="1419225"/>
                  <a:chOff x="5959192" y="333389"/>
                  <a:chExt cx="633413" cy="1419225"/>
                </a:xfrm>
              </p:grpSpPr>
              <p:sp>
                <p:nvSpPr>
                  <p:cNvPr id="54" name="Freeform 68">
                    <a:extLst>
                      <a:ext uri="{FF2B5EF4-FFF2-40B4-BE49-F238E27FC236}">
                        <a16:creationId xmlns:a16="http://schemas.microsoft.com/office/drawing/2014/main" id="{6B93639B-DE1C-4A46-A4B5-B88FD6FC2016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Grp="1" noRot="1" noChangeAspect="1" noMove="1" noResize="1" noEditPoints="1" noAdjustHandles="1" noChangeArrowheads="1" noChangeShapeType="1" noTextEdi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>
                    <a:off x="5959192" y="333389"/>
                    <a:ext cx="319088" cy="1419225"/>
                  </a:xfrm>
                  <a:custGeom>
                    <a:avLst/>
                    <a:gdLst>
                      <a:gd name="T0" fmla="*/ 0 w 67"/>
                      <a:gd name="T1" fmla="*/ 149 h 298"/>
                      <a:gd name="T2" fmla="*/ 67 w 67"/>
                      <a:gd name="T3" fmla="*/ 298 h 298"/>
                      <a:gd name="T4" fmla="*/ 67 w 67"/>
                      <a:gd name="T5" fmla="*/ 0 h 298"/>
                      <a:gd name="T6" fmla="*/ 0 w 67"/>
                      <a:gd name="T7" fmla="*/ 149 h 29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67" h="298">
                        <a:moveTo>
                          <a:pt x="0" y="149"/>
                        </a:moveTo>
                        <a:cubicBezTo>
                          <a:pt x="0" y="208"/>
                          <a:pt x="26" y="261"/>
                          <a:pt x="67" y="298"/>
                        </a:cubicBezTo>
                        <a:cubicBezTo>
                          <a:pt x="67" y="0"/>
                          <a:pt x="67" y="0"/>
                          <a:pt x="67" y="0"/>
                        </a:cubicBezTo>
                        <a:cubicBezTo>
                          <a:pt x="26" y="36"/>
                          <a:pt x="0" y="89"/>
                          <a:pt x="0" y="149"/>
                        </a:cubicBez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FFFFFF">
                          <a:alpha val="80000"/>
                        </a:srgbClr>
                      </a:gs>
                      <a:gs pos="100000">
                        <a:srgbClr val="FFFFFF">
                          <a:alpha val="20000"/>
                        </a:srgbClr>
                      </a:gs>
                    </a:gsLst>
                    <a:lin ang="18900000" scaled="0"/>
                    <a:tileRect/>
                  </a:gra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  <p:sp>
                <p:nvSpPr>
                  <p:cNvPr id="55" name="Freeform 69">
                    <a:extLst>
                      <a:ext uri="{FF2B5EF4-FFF2-40B4-BE49-F238E27FC236}">
                        <a16:creationId xmlns:a16="http://schemas.microsoft.com/office/drawing/2014/main" id="{A6C5D17F-13E7-4861-A839-3C56ABD56C49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Grp="1" noRot="1" noChangeAspect="1" noMove="1" noResize="1" noEditPoints="1" noAdjustHandles="1" noChangeArrowheads="1" noChangeShapeType="1" noTextEdi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>
                    <a:off x="6278280" y="333389"/>
                    <a:ext cx="314325" cy="1419225"/>
                  </a:xfrm>
                  <a:custGeom>
                    <a:avLst/>
                    <a:gdLst>
                      <a:gd name="T0" fmla="*/ 0 w 66"/>
                      <a:gd name="T1" fmla="*/ 0 h 298"/>
                      <a:gd name="T2" fmla="*/ 0 w 66"/>
                      <a:gd name="T3" fmla="*/ 298 h 298"/>
                      <a:gd name="T4" fmla="*/ 66 w 66"/>
                      <a:gd name="T5" fmla="*/ 149 h 298"/>
                      <a:gd name="T6" fmla="*/ 0 w 66"/>
                      <a:gd name="T7" fmla="*/ 0 h 29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66" h="298">
                        <a:moveTo>
                          <a:pt x="0" y="0"/>
                        </a:moveTo>
                        <a:cubicBezTo>
                          <a:pt x="0" y="298"/>
                          <a:pt x="0" y="298"/>
                          <a:pt x="0" y="298"/>
                        </a:cubicBezTo>
                        <a:cubicBezTo>
                          <a:pt x="41" y="261"/>
                          <a:pt x="66" y="208"/>
                          <a:pt x="66" y="149"/>
                        </a:cubicBezTo>
                        <a:cubicBezTo>
                          <a:pt x="66" y="89"/>
                          <a:pt x="41" y="36"/>
                          <a:pt x="0" y="0"/>
                        </a:cubicBez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FFFFFF">
                          <a:alpha val="80000"/>
                        </a:srgbClr>
                      </a:gs>
                      <a:gs pos="100000">
                        <a:srgbClr val="FFFFFF">
                          <a:alpha val="10000"/>
                        </a:srgbClr>
                      </a:gs>
                    </a:gsLst>
                    <a:lin ang="2700000" scaled="0"/>
                    <a:tileRect/>
                  </a:gra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</p:grpSp>
            <p:sp>
              <p:nvSpPr>
                <p:cNvPr id="53" name="Line 70">
                  <a:extLst>
                    <a:ext uri="{FF2B5EF4-FFF2-40B4-BE49-F238E27FC236}">
                      <a16:creationId xmlns:a16="http://schemas.microsoft.com/office/drawing/2014/main" id="{1C343C91-0F9E-4530-939D-2D9F15DF4A78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Grp="1" noRot="1" noChangeAspect="1" noMove="1" noResize="1" noEditPoints="1" noAdjustHandles="1" noChangeArrowheads="1" noChangeShapeType="1" noTextEdi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 flipV="1">
                  <a:off x="6278281" y="333389"/>
                  <a:ext cx="0" cy="1862138"/>
                </a:xfrm>
                <a:prstGeom prst="line">
                  <a:avLst/>
                </a:prstGeom>
                <a:noFill/>
                <a:ln w="12700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</p:grp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92109E9F-E572-4202-B7A6-630155DD5B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 noGrp="1" noUngrp="1" noRot="1" noChangeAspect="1" noMove="1" noResize="1"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rot="10800000">
              <a:off x="6153976" y="534249"/>
              <a:ext cx="3838576" cy="5838297"/>
              <a:chOff x="8324466" y="457964"/>
              <a:chExt cx="3838576" cy="5838297"/>
            </a:xfrm>
          </p:grpSpPr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B4FF54B2-44F5-42F7-8353-111D80A8D22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rot="10800000">
                <a:off x="11319026" y="5955846"/>
                <a:ext cx="340415" cy="340415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89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19A2BBF4-4F54-4179-B672-AD4C8D58A30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 noGrp="1" noUngrp="1" noRot="1" noChangeAspect="1" noMove="1" noResize="1"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2700000">
                <a:off x="9015028" y="2840007"/>
                <a:ext cx="2457452" cy="3838576"/>
                <a:chOff x="587375" y="280987"/>
                <a:chExt cx="2457452" cy="3838576"/>
              </a:xfrm>
            </p:grpSpPr>
            <p:sp>
              <p:nvSpPr>
                <p:cNvPr id="26" name="Freeform 64">
                  <a:extLst>
                    <a:ext uri="{FF2B5EF4-FFF2-40B4-BE49-F238E27FC236}">
                      <a16:creationId xmlns:a16="http://schemas.microsoft.com/office/drawing/2014/main" id="{2F2D95CF-DAE2-4601-B9A6-233F4F2F3078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Grp="1" noRot="1" noChangeAspect="1" noMove="1" noResize="1" noEditPoints="1" noAdjustHandles="1" noChangeArrowheads="1" noChangeShapeType="1" noTextEdi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2" y="1443038"/>
                  <a:ext cx="1228725" cy="790575"/>
                </a:xfrm>
                <a:custGeom>
                  <a:avLst/>
                  <a:gdLst>
                    <a:gd name="T0" fmla="*/ 162 w 258"/>
                    <a:gd name="T1" fmla="*/ 132 h 166"/>
                    <a:gd name="T2" fmla="*/ 258 w 258"/>
                    <a:gd name="T3" fmla="*/ 0 h 166"/>
                    <a:gd name="T4" fmla="*/ 0 w 258"/>
                    <a:gd name="T5" fmla="*/ 149 h 166"/>
                    <a:gd name="T6" fmla="*/ 162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162" y="132"/>
                      </a:moveTo>
                      <a:cubicBezTo>
                        <a:pt x="214" y="102"/>
                        <a:pt x="247" y="54"/>
                        <a:pt x="258" y="0"/>
                      </a:cubicBezTo>
                      <a:cubicBezTo>
                        <a:pt x="0" y="149"/>
                        <a:pt x="0" y="149"/>
                        <a:pt x="0" y="149"/>
                      </a:cubicBezTo>
                      <a:cubicBezTo>
                        <a:pt x="52" y="166"/>
                        <a:pt x="111" y="162"/>
                        <a:pt x="162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7" name="Freeform 81">
                  <a:extLst>
                    <a:ext uri="{FF2B5EF4-FFF2-40B4-BE49-F238E27FC236}">
                      <a16:creationId xmlns:a16="http://schemas.microsoft.com/office/drawing/2014/main" id="{3CD52B72-C30B-4570-A8AB-78CB884F8D0E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Grp="1" noRot="1" noChangeAspect="1" noMove="1" noResize="1" noEditPoints="1" noAdjustHandles="1" noChangeArrowheads="1" noChangeShapeType="1" noTextEdi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2205038"/>
                  <a:ext cx="1228725" cy="790575"/>
                </a:xfrm>
                <a:custGeom>
                  <a:avLst/>
                  <a:gdLst>
                    <a:gd name="T0" fmla="*/ 162 w 258"/>
                    <a:gd name="T1" fmla="*/ 132 h 166"/>
                    <a:gd name="T2" fmla="*/ 258 w 258"/>
                    <a:gd name="T3" fmla="*/ 0 h 166"/>
                    <a:gd name="T4" fmla="*/ 0 w 258"/>
                    <a:gd name="T5" fmla="*/ 149 h 166"/>
                    <a:gd name="T6" fmla="*/ 162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162" y="132"/>
                      </a:moveTo>
                      <a:cubicBezTo>
                        <a:pt x="214" y="102"/>
                        <a:pt x="247" y="54"/>
                        <a:pt x="258" y="0"/>
                      </a:cubicBezTo>
                      <a:cubicBezTo>
                        <a:pt x="0" y="149"/>
                        <a:pt x="0" y="149"/>
                        <a:pt x="0" y="149"/>
                      </a:cubicBezTo>
                      <a:cubicBezTo>
                        <a:pt x="52" y="166"/>
                        <a:pt x="111" y="162"/>
                        <a:pt x="162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8" name="Freeform 61">
                  <a:extLst>
                    <a:ext uri="{FF2B5EF4-FFF2-40B4-BE49-F238E27FC236}">
                      <a16:creationId xmlns:a16="http://schemas.microsoft.com/office/drawing/2014/main" id="{696A9FBF-C89D-4CF9-A1DC-C0275A3B3263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Grp="1" noRot="1" noChangeAspect="1" noMove="1" noResize="1" noEditPoints="1" noAdjustHandles="1" noChangeArrowheads="1" noChangeShapeType="1" noTextEdi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1443038"/>
                  <a:ext cx="1228725" cy="790575"/>
                </a:xfrm>
                <a:custGeom>
                  <a:avLst/>
                  <a:gdLst>
                    <a:gd name="T0" fmla="*/ 95 w 258"/>
                    <a:gd name="T1" fmla="*/ 132 h 166"/>
                    <a:gd name="T2" fmla="*/ 258 w 258"/>
                    <a:gd name="T3" fmla="*/ 149 h 166"/>
                    <a:gd name="T4" fmla="*/ 0 w 258"/>
                    <a:gd name="T5" fmla="*/ 0 h 166"/>
                    <a:gd name="T6" fmla="*/ 95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95" y="132"/>
                      </a:moveTo>
                      <a:cubicBezTo>
                        <a:pt x="147" y="162"/>
                        <a:pt x="206" y="166"/>
                        <a:pt x="258" y="149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1" y="54"/>
                        <a:pt x="44" y="102"/>
                        <a:pt x="95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9" name="Freeform 78">
                  <a:extLst>
                    <a:ext uri="{FF2B5EF4-FFF2-40B4-BE49-F238E27FC236}">
                      <a16:creationId xmlns:a16="http://schemas.microsoft.com/office/drawing/2014/main" id="{C50B0ACE-17B4-4F11-BA43-0159796B8390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Grp="1" noRot="1" noChangeAspect="1" noMove="1" noResize="1" noEditPoints="1" noAdjustHandles="1" noChangeArrowheads="1" noChangeShapeType="1" noTextEdi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2205037"/>
                  <a:ext cx="1228725" cy="790575"/>
                </a:xfrm>
                <a:custGeom>
                  <a:avLst/>
                  <a:gdLst>
                    <a:gd name="T0" fmla="*/ 95 w 258"/>
                    <a:gd name="T1" fmla="*/ 132 h 166"/>
                    <a:gd name="T2" fmla="*/ 258 w 258"/>
                    <a:gd name="T3" fmla="*/ 149 h 166"/>
                    <a:gd name="T4" fmla="*/ 0 w 258"/>
                    <a:gd name="T5" fmla="*/ 0 h 166"/>
                    <a:gd name="T6" fmla="*/ 95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95" y="132"/>
                      </a:moveTo>
                      <a:cubicBezTo>
                        <a:pt x="147" y="162"/>
                        <a:pt x="206" y="166"/>
                        <a:pt x="258" y="149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1" y="54"/>
                        <a:pt x="44" y="102"/>
                        <a:pt x="95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30" name="Freeform 84">
                  <a:extLst>
                    <a:ext uri="{FF2B5EF4-FFF2-40B4-BE49-F238E27FC236}">
                      <a16:creationId xmlns:a16="http://schemas.microsoft.com/office/drawing/2014/main" id="{F0346B01-7019-48B2-9BE7-3E90F590FD6C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Grp="1" noRot="1" noChangeAspect="1" noMove="1" noResize="1" noEditPoints="1" noAdjustHandles="1" noChangeArrowheads="1" noChangeShapeType="1" noTextEdi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2967038"/>
                  <a:ext cx="1228725" cy="790575"/>
                </a:xfrm>
                <a:custGeom>
                  <a:avLst/>
                  <a:gdLst>
                    <a:gd name="T0" fmla="*/ 95 w 258"/>
                    <a:gd name="T1" fmla="*/ 132 h 166"/>
                    <a:gd name="T2" fmla="*/ 258 w 258"/>
                    <a:gd name="T3" fmla="*/ 149 h 166"/>
                    <a:gd name="T4" fmla="*/ 0 w 258"/>
                    <a:gd name="T5" fmla="*/ 0 h 166"/>
                    <a:gd name="T6" fmla="*/ 95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95" y="132"/>
                      </a:moveTo>
                      <a:cubicBezTo>
                        <a:pt x="147" y="162"/>
                        <a:pt x="206" y="166"/>
                        <a:pt x="258" y="149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1" y="54"/>
                        <a:pt x="44" y="102"/>
                        <a:pt x="95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31" name="Freeform 87">
                  <a:extLst>
                    <a:ext uri="{FF2B5EF4-FFF2-40B4-BE49-F238E27FC236}">
                      <a16:creationId xmlns:a16="http://schemas.microsoft.com/office/drawing/2014/main" id="{5C186E4B-7559-4E95-9BDD-7DA75E0873BC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Grp="1" noRot="1" noChangeAspect="1" noMove="1" noResize="1" noEditPoints="1" noAdjustHandles="1" noChangeArrowheads="1" noChangeShapeType="1" noTextEdi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2967037"/>
                  <a:ext cx="1228725" cy="790575"/>
                </a:xfrm>
                <a:custGeom>
                  <a:avLst/>
                  <a:gdLst>
                    <a:gd name="T0" fmla="*/ 162 w 258"/>
                    <a:gd name="T1" fmla="*/ 132 h 166"/>
                    <a:gd name="T2" fmla="*/ 258 w 258"/>
                    <a:gd name="T3" fmla="*/ 0 h 166"/>
                    <a:gd name="T4" fmla="*/ 0 w 258"/>
                    <a:gd name="T5" fmla="*/ 149 h 166"/>
                    <a:gd name="T6" fmla="*/ 162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162" y="132"/>
                      </a:moveTo>
                      <a:cubicBezTo>
                        <a:pt x="214" y="102"/>
                        <a:pt x="247" y="54"/>
                        <a:pt x="258" y="0"/>
                      </a:cubicBezTo>
                      <a:cubicBezTo>
                        <a:pt x="0" y="149"/>
                        <a:pt x="0" y="149"/>
                        <a:pt x="0" y="149"/>
                      </a:cubicBezTo>
                      <a:cubicBezTo>
                        <a:pt x="52" y="166"/>
                        <a:pt x="111" y="162"/>
                        <a:pt x="162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32" name="Freeform 60">
                  <a:extLst>
                    <a:ext uri="{FF2B5EF4-FFF2-40B4-BE49-F238E27FC236}">
                      <a16:creationId xmlns:a16="http://schemas.microsoft.com/office/drawing/2014/main" id="{4FFE117A-211E-4BD5-AB76-05026DEC6B57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Grp="1" noRot="1" noChangeAspect="1" noMove="1" noResize="1" noEditPoints="1" noAdjustHandles="1" noChangeArrowheads="1" noChangeShapeType="1" noTextEdi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280987"/>
                  <a:ext cx="319088" cy="1419225"/>
                </a:xfrm>
                <a:custGeom>
                  <a:avLst/>
                  <a:gdLst>
                    <a:gd name="T0" fmla="*/ 0 w 67"/>
                    <a:gd name="T1" fmla="*/ 0 h 298"/>
                    <a:gd name="T2" fmla="*/ 0 w 67"/>
                    <a:gd name="T3" fmla="*/ 298 h 298"/>
                    <a:gd name="T4" fmla="*/ 67 w 67"/>
                    <a:gd name="T5" fmla="*/ 149 h 298"/>
                    <a:gd name="T6" fmla="*/ 0 w 67"/>
                    <a:gd name="T7" fmla="*/ 0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7" h="298">
                      <a:moveTo>
                        <a:pt x="0" y="0"/>
                      </a:moveTo>
                      <a:cubicBezTo>
                        <a:pt x="0" y="298"/>
                        <a:pt x="0" y="298"/>
                        <a:pt x="0" y="298"/>
                      </a:cubicBezTo>
                      <a:cubicBezTo>
                        <a:pt x="41" y="261"/>
                        <a:pt x="67" y="208"/>
                        <a:pt x="67" y="149"/>
                      </a:cubicBezTo>
                      <a:cubicBezTo>
                        <a:pt x="67" y="89"/>
                        <a:pt x="41" y="36"/>
                        <a:pt x="0" y="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27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33" name="Freeform 59">
                  <a:extLst>
                    <a:ext uri="{FF2B5EF4-FFF2-40B4-BE49-F238E27FC236}">
                      <a16:creationId xmlns:a16="http://schemas.microsoft.com/office/drawing/2014/main" id="{5CC0C412-2859-4E97-924F-291318E6ADF2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Grp="1" noRot="1" noChangeAspect="1" noMove="1" noResize="1" noEditPoints="1" noAdjustHandles="1" noChangeArrowheads="1" noChangeShapeType="1" noTextEdi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497013" y="280987"/>
                  <a:ext cx="319088" cy="1419225"/>
                </a:xfrm>
                <a:custGeom>
                  <a:avLst/>
                  <a:gdLst>
                    <a:gd name="T0" fmla="*/ 0 w 67"/>
                    <a:gd name="T1" fmla="*/ 149 h 298"/>
                    <a:gd name="T2" fmla="*/ 67 w 67"/>
                    <a:gd name="T3" fmla="*/ 298 h 298"/>
                    <a:gd name="T4" fmla="*/ 67 w 67"/>
                    <a:gd name="T5" fmla="*/ 0 h 298"/>
                    <a:gd name="T6" fmla="*/ 0 w 67"/>
                    <a:gd name="T7" fmla="*/ 149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7" h="298">
                      <a:moveTo>
                        <a:pt x="0" y="149"/>
                      </a:moveTo>
                      <a:cubicBezTo>
                        <a:pt x="0" y="208"/>
                        <a:pt x="26" y="261"/>
                        <a:pt x="67" y="298"/>
                      </a:cubicBezTo>
                      <a:cubicBezTo>
                        <a:pt x="67" y="0"/>
                        <a:pt x="67" y="0"/>
                        <a:pt x="67" y="0"/>
                      </a:cubicBezTo>
                      <a:cubicBezTo>
                        <a:pt x="26" y="36"/>
                        <a:pt x="0" y="89"/>
                        <a:pt x="0" y="149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89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34" name="Freeform 62">
                  <a:extLst>
                    <a:ext uri="{FF2B5EF4-FFF2-40B4-BE49-F238E27FC236}">
                      <a16:creationId xmlns:a16="http://schemas.microsoft.com/office/drawing/2014/main" id="{AECE441C-0FBF-4F02-9781-35F2487E3C05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Grp="1" noRot="1" noChangeAspect="1" noMove="1" noResize="1" noEditPoints="1" noAdjustHandles="1" noChangeArrowheads="1" noChangeShapeType="1" noTextEdi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5" y="1390651"/>
                  <a:ext cx="1228725" cy="761999"/>
                </a:xfrm>
                <a:custGeom>
                  <a:avLst/>
                  <a:gdLst>
                    <a:gd name="T0" fmla="*/ 0 w 258"/>
                    <a:gd name="T1" fmla="*/ 17 h 166"/>
                    <a:gd name="T2" fmla="*/ 258 w 258"/>
                    <a:gd name="T3" fmla="*/ 166 h 166"/>
                    <a:gd name="T4" fmla="*/ 162 w 258"/>
                    <a:gd name="T5" fmla="*/ 34 h 166"/>
                    <a:gd name="T6" fmla="*/ 0 w 258"/>
                    <a:gd name="T7" fmla="*/ 17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7"/>
                      </a:moveTo>
                      <a:cubicBezTo>
                        <a:pt x="258" y="166"/>
                        <a:pt x="258" y="166"/>
                        <a:pt x="258" y="166"/>
                      </a:cubicBezTo>
                      <a:cubicBezTo>
                        <a:pt x="247" y="112"/>
                        <a:pt x="213" y="63"/>
                        <a:pt x="162" y="34"/>
                      </a:cubicBezTo>
                      <a:cubicBezTo>
                        <a:pt x="111" y="4"/>
                        <a:pt x="52" y="0"/>
                        <a:pt x="0" y="17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35" name="Freeform 65">
                  <a:extLst>
                    <a:ext uri="{FF2B5EF4-FFF2-40B4-BE49-F238E27FC236}">
                      <a16:creationId xmlns:a16="http://schemas.microsoft.com/office/drawing/2014/main" id="{951A4317-3E34-41B4-BCD9-E6E0627C188B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Grp="1" noRot="1" noChangeAspect="1" noMove="1" noResize="1" noEditPoints="1" noAdjustHandles="1" noChangeArrowheads="1" noChangeShapeType="1" noTextEdi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1362075"/>
                  <a:ext cx="1228725" cy="790575"/>
                </a:xfrm>
                <a:custGeom>
                  <a:avLst/>
                  <a:gdLst>
                    <a:gd name="T0" fmla="*/ 0 w 258"/>
                    <a:gd name="T1" fmla="*/ 166 h 166"/>
                    <a:gd name="T2" fmla="*/ 258 w 258"/>
                    <a:gd name="T3" fmla="*/ 17 h 166"/>
                    <a:gd name="T4" fmla="*/ 96 w 258"/>
                    <a:gd name="T5" fmla="*/ 34 h 166"/>
                    <a:gd name="T6" fmla="*/ 0 w 258"/>
                    <a:gd name="T7" fmla="*/ 166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66"/>
                      </a:moveTo>
                      <a:cubicBezTo>
                        <a:pt x="258" y="17"/>
                        <a:pt x="258" y="17"/>
                        <a:pt x="258" y="17"/>
                      </a:cubicBezTo>
                      <a:cubicBezTo>
                        <a:pt x="206" y="0"/>
                        <a:pt x="147" y="4"/>
                        <a:pt x="96" y="34"/>
                      </a:cubicBezTo>
                      <a:cubicBezTo>
                        <a:pt x="44" y="63"/>
                        <a:pt x="11" y="112"/>
                        <a:pt x="0" y="166"/>
                      </a:cubicBezTo>
                      <a:close/>
                    </a:path>
                  </a:pathLst>
                </a:custGeom>
                <a:gradFill flip="none" rotWithShape="0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36" name="Freeform 79">
                  <a:extLst>
                    <a:ext uri="{FF2B5EF4-FFF2-40B4-BE49-F238E27FC236}">
                      <a16:creationId xmlns:a16="http://schemas.microsoft.com/office/drawing/2014/main" id="{CE2D40E4-274B-4D43-801B-7B3BAF03E454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Grp="1" noRot="1" noChangeAspect="1" noMove="1" noResize="1" noEditPoints="1" noAdjustHandles="1" noChangeArrowheads="1" noChangeShapeType="1" noTextEdi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2124075"/>
                  <a:ext cx="1228725" cy="790575"/>
                </a:xfrm>
                <a:custGeom>
                  <a:avLst/>
                  <a:gdLst>
                    <a:gd name="T0" fmla="*/ 0 w 258"/>
                    <a:gd name="T1" fmla="*/ 17 h 166"/>
                    <a:gd name="T2" fmla="*/ 258 w 258"/>
                    <a:gd name="T3" fmla="*/ 166 h 166"/>
                    <a:gd name="T4" fmla="*/ 162 w 258"/>
                    <a:gd name="T5" fmla="*/ 34 h 166"/>
                    <a:gd name="T6" fmla="*/ 0 w 258"/>
                    <a:gd name="T7" fmla="*/ 17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7"/>
                      </a:moveTo>
                      <a:cubicBezTo>
                        <a:pt x="258" y="166"/>
                        <a:pt x="258" y="166"/>
                        <a:pt x="258" y="166"/>
                      </a:cubicBezTo>
                      <a:cubicBezTo>
                        <a:pt x="247" y="112"/>
                        <a:pt x="213" y="63"/>
                        <a:pt x="162" y="34"/>
                      </a:cubicBezTo>
                      <a:cubicBezTo>
                        <a:pt x="111" y="4"/>
                        <a:pt x="52" y="0"/>
                        <a:pt x="0" y="17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37" name="Freeform 82">
                  <a:extLst>
                    <a:ext uri="{FF2B5EF4-FFF2-40B4-BE49-F238E27FC236}">
                      <a16:creationId xmlns:a16="http://schemas.microsoft.com/office/drawing/2014/main" id="{2D939FC8-6395-4DCB-B28C-2342BFB72F2C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Grp="1" noRot="1" noChangeAspect="1" noMove="1" noResize="1" noEditPoints="1" noAdjustHandles="1" noChangeArrowheads="1" noChangeShapeType="1" noTextEdi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2124075"/>
                  <a:ext cx="1228725" cy="790575"/>
                </a:xfrm>
                <a:custGeom>
                  <a:avLst/>
                  <a:gdLst>
                    <a:gd name="T0" fmla="*/ 0 w 258"/>
                    <a:gd name="T1" fmla="*/ 166 h 166"/>
                    <a:gd name="T2" fmla="*/ 258 w 258"/>
                    <a:gd name="T3" fmla="*/ 17 h 166"/>
                    <a:gd name="T4" fmla="*/ 96 w 258"/>
                    <a:gd name="T5" fmla="*/ 34 h 166"/>
                    <a:gd name="T6" fmla="*/ 0 w 258"/>
                    <a:gd name="T7" fmla="*/ 166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66"/>
                      </a:moveTo>
                      <a:cubicBezTo>
                        <a:pt x="258" y="17"/>
                        <a:pt x="258" y="17"/>
                        <a:pt x="258" y="17"/>
                      </a:cubicBezTo>
                      <a:cubicBezTo>
                        <a:pt x="206" y="0"/>
                        <a:pt x="147" y="4"/>
                        <a:pt x="96" y="34"/>
                      </a:cubicBezTo>
                      <a:cubicBezTo>
                        <a:pt x="44" y="63"/>
                        <a:pt x="11" y="112"/>
                        <a:pt x="0" y="16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38" name="Freeform 85">
                  <a:extLst>
                    <a:ext uri="{FF2B5EF4-FFF2-40B4-BE49-F238E27FC236}">
                      <a16:creationId xmlns:a16="http://schemas.microsoft.com/office/drawing/2014/main" id="{620FEEF2-AE91-48CA-8FE7-B50F83E1CF29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Grp="1" noRot="1" noChangeAspect="1" noMove="1" noResize="1" noEditPoints="1" noAdjustHandles="1" noChangeArrowheads="1" noChangeShapeType="1" noTextEdi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2886075"/>
                  <a:ext cx="1228725" cy="790575"/>
                </a:xfrm>
                <a:custGeom>
                  <a:avLst/>
                  <a:gdLst>
                    <a:gd name="T0" fmla="*/ 0 w 258"/>
                    <a:gd name="T1" fmla="*/ 17 h 166"/>
                    <a:gd name="T2" fmla="*/ 258 w 258"/>
                    <a:gd name="T3" fmla="*/ 166 h 166"/>
                    <a:gd name="T4" fmla="*/ 162 w 258"/>
                    <a:gd name="T5" fmla="*/ 34 h 166"/>
                    <a:gd name="T6" fmla="*/ 0 w 258"/>
                    <a:gd name="T7" fmla="*/ 17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7"/>
                      </a:moveTo>
                      <a:cubicBezTo>
                        <a:pt x="258" y="166"/>
                        <a:pt x="258" y="166"/>
                        <a:pt x="258" y="166"/>
                      </a:cubicBezTo>
                      <a:cubicBezTo>
                        <a:pt x="247" y="112"/>
                        <a:pt x="213" y="63"/>
                        <a:pt x="162" y="34"/>
                      </a:cubicBezTo>
                      <a:cubicBezTo>
                        <a:pt x="111" y="4"/>
                        <a:pt x="52" y="0"/>
                        <a:pt x="0" y="17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39" name="Freeform 88">
                  <a:extLst>
                    <a:ext uri="{FF2B5EF4-FFF2-40B4-BE49-F238E27FC236}">
                      <a16:creationId xmlns:a16="http://schemas.microsoft.com/office/drawing/2014/main" id="{27050D75-D26B-4BD3-A4A5-68DF13E9C13B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Grp="1" noRot="1" noChangeAspect="1" noMove="1" noResize="1" noEditPoints="1" noAdjustHandles="1" noChangeArrowheads="1" noChangeShapeType="1" noTextEdi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2886075"/>
                  <a:ext cx="1228725" cy="790575"/>
                </a:xfrm>
                <a:custGeom>
                  <a:avLst/>
                  <a:gdLst>
                    <a:gd name="T0" fmla="*/ 0 w 258"/>
                    <a:gd name="T1" fmla="*/ 166 h 166"/>
                    <a:gd name="T2" fmla="*/ 258 w 258"/>
                    <a:gd name="T3" fmla="*/ 17 h 166"/>
                    <a:gd name="T4" fmla="*/ 96 w 258"/>
                    <a:gd name="T5" fmla="*/ 34 h 166"/>
                    <a:gd name="T6" fmla="*/ 0 w 258"/>
                    <a:gd name="T7" fmla="*/ 166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66"/>
                      </a:moveTo>
                      <a:cubicBezTo>
                        <a:pt x="258" y="17"/>
                        <a:pt x="258" y="17"/>
                        <a:pt x="258" y="17"/>
                      </a:cubicBezTo>
                      <a:cubicBezTo>
                        <a:pt x="206" y="0"/>
                        <a:pt x="147" y="4"/>
                        <a:pt x="96" y="34"/>
                      </a:cubicBezTo>
                      <a:cubicBezTo>
                        <a:pt x="44" y="63"/>
                        <a:pt x="11" y="112"/>
                        <a:pt x="0" y="16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grpSp>
              <p:nvGrpSpPr>
                <p:cNvPr id="40" name="Group 39">
                  <a:extLst>
                    <a:ext uri="{FF2B5EF4-FFF2-40B4-BE49-F238E27FC236}">
                      <a16:creationId xmlns:a16="http://schemas.microsoft.com/office/drawing/2014/main" id="{37668160-F5BE-4756-B84F-C68992BC7A57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GrpSpPr>
                  <a:grpSpLocks noGrp="1" noUngrp="1" noRot="1" noChangeAspect="1" noMove="1" noResize="1"/>
                </p:cNvGrp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GrpSpPr>
              <p:grpSpPr>
                <a:xfrm>
                  <a:off x="587376" y="280988"/>
                  <a:ext cx="2457450" cy="3838575"/>
                  <a:chOff x="587376" y="280988"/>
                  <a:chExt cx="2457450" cy="3838575"/>
                </a:xfrm>
              </p:grpSpPr>
              <p:sp>
                <p:nvSpPr>
                  <p:cNvPr id="41" name="Line 63">
                    <a:extLst>
                      <a:ext uri="{FF2B5EF4-FFF2-40B4-BE49-F238E27FC236}">
                        <a16:creationId xmlns:a16="http://schemas.microsoft.com/office/drawing/2014/main" id="{E7F90261-4A5A-4C39-B4B3-FEBED04E345F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Grp="1" noRot="1" noChangeAspect="1" noMove="1" noResize="1" noEditPoints="1" noAdjustHandles="1" noChangeArrowheads="1" noChangeShapeType="1" noTextEdi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>
                    <a:off x="587376" y="1443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  <p:sp>
                <p:nvSpPr>
                  <p:cNvPr id="42" name="Line 66">
                    <a:extLst>
                      <a:ext uri="{FF2B5EF4-FFF2-40B4-BE49-F238E27FC236}">
                        <a16:creationId xmlns:a16="http://schemas.microsoft.com/office/drawing/2014/main" id="{71681E7C-A7E8-4F01-9001-3FD1105E1B46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Grp="1" noRot="1" noChangeAspect="1" noMove="1" noResize="1" noEditPoints="1" noAdjustHandles="1" noChangeArrowheads="1" noChangeShapeType="1" noTextEdi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 flipV="1">
                    <a:off x="1816101" y="1443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  <p:sp>
                <p:nvSpPr>
                  <p:cNvPr id="43" name="Line 67">
                    <a:extLst>
                      <a:ext uri="{FF2B5EF4-FFF2-40B4-BE49-F238E27FC236}">
                        <a16:creationId xmlns:a16="http://schemas.microsoft.com/office/drawing/2014/main" id="{901B0597-C838-4481-A49D-E8D85B631C7B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Grp="1" noRot="1" noChangeAspect="1" noMove="1" noResize="1" noEditPoints="1" noAdjustHandles="1" noChangeArrowheads="1" noChangeShapeType="1" noTextEdi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 flipV="1">
                    <a:off x="1816101" y="280988"/>
                    <a:ext cx="0" cy="3838575"/>
                  </a:xfrm>
                  <a:prstGeom prst="line">
                    <a:avLst/>
                  </a:prstGeom>
                  <a:noFill/>
                  <a:ln w="12700" cap="flat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  <p:sp>
                <p:nvSpPr>
                  <p:cNvPr id="44" name="Line 80">
                    <a:extLst>
                      <a:ext uri="{FF2B5EF4-FFF2-40B4-BE49-F238E27FC236}">
                        <a16:creationId xmlns:a16="http://schemas.microsoft.com/office/drawing/2014/main" id="{23C2B0BF-A329-4A97-B3D5-545BC6813E2F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Grp="1" noRot="1" noChangeAspect="1" noMove="1" noResize="1" noEditPoints="1" noAdjustHandles="1" noChangeArrowheads="1" noChangeShapeType="1" noTextEdi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>
                    <a:off x="587376" y="2205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  <p:sp>
                <p:nvSpPr>
                  <p:cNvPr id="45" name="Line 83">
                    <a:extLst>
                      <a:ext uri="{FF2B5EF4-FFF2-40B4-BE49-F238E27FC236}">
                        <a16:creationId xmlns:a16="http://schemas.microsoft.com/office/drawing/2014/main" id="{DBCCCA80-4FEE-4C79-8AF3-66B97054C84B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Grp="1" noRot="1" noChangeAspect="1" noMove="1" noResize="1" noEditPoints="1" noAdjustHandles="1" noChangeArrowheads="1" noChangeShapeType="1" noTextEdi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 flipV="1">
                    <a:off x="1816101" y="2205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  <p:sp>
                <p:nvSpPr>
                  <p:cNvPr id="46" name="Line 86">
                    <a:extLst>
                      <a:ext uri="{FF2B5EF4-FFF2-40B4-BE49-F238E27FC236}">
                        <a16:creationId xmlns:a16="http://schemas.microsoft.com/office/drawing/2014/main" id="{4B9AD13F-808D-4464-989B-F40B3E77B746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Grp="1" noRot="1" noChangeAspect="1" noMove="1" noResize="1" noEditPoints="1" noAdjustHandles="1" noChangeArrowheads="1" noChangeShapeType="1" noTextEdi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>
                    <a:off x="587376" y="2967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  <p:sp>
                <p:nvSpPr>
                  <p:cNvPr id="47" name="Line 89">
                    <a:extLst>
                      <a:ext uri="{FF2B5EF4-FFF2-40B4-BE49-F238E27FC236}">
                        <a16:creationId xmlns:a16="http://schemas.microsoft.com/office/drawing/2014/main" id="{076473B5-E30F-4635-8789-51368A971BDF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Grp="1" noRot="1" noChangeAspect="1" noMove="1" noResize="1" noEditPoints="1" noAdjustHandles="1" noChangeArrowheads="1" noChangeShapeType="1" noTextEdi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 flipV="1">
                    <a:off x="1816101" y="2967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</p:grpSp>
          </p:grpSp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EF568995-35CF-4C80-A63C-82B47F1BA1D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 noGrp="1" noUngrp="1" noRot="1" noChangeAspect="1" noMove="1" noResize="1"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2700000">
                <a:off x="9940728" y="245341"/>
                <a:ext cx="1785984" cy="2211229"/>
                <a:chOff x="3125006" y="3171595"/>
                <a:chExt cx="1785984" cy="2211229"/>
              </a:xfrm>
            </p:grpSpPr>
            <p:grpSp>
              <p:nvGrpSpPr>
                <p:cNvPr id="18" name="Group 17">
                  <a:extLst>
                    <a:ext uri="{FF2B5EF4-FFF2-40B4-BE49-F238E27FC236}">
                      <a16:creationId xmlns:a16="http://schemas.microsoft.com/office/drawing/2014/main" id="{99432608-19E2-4A3E-A68B-45C8E5DD4713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GrpSpPr>
                  <a:grpSpLocks noGrp="1" noUngrp="1" noRot="1" noChangeAspect="1" noMove="1" noResize="1"/>
                </p:cNvGrp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GrpSpPr>
              <p:grpSpPr>
                <a:xfrm>
                  <a:off x="3136819" y="3174345"/>
                  <a:ext cx="1760933" cy="2208479"/>
                  <a:chOff x="4749017" y="2998646"/>
                  <a:chExt cx="1760933" cy="2208479"/>
                </a:xfrm>
              </p:grpSpPr>
              <p:cxnSp>
                <p:nvCxnSpPr>
                  <p:cNvPr id="22" name="Straight Connector 21">
                    <a:extLst>
                      <a:ext uri="{FF2B5EF4-FFF2-40B4-BE49-F238E27FC236}">
                        <a16:creationId xmlns:a16="http://schemas.microsoft.com/office/drawing/2014/main" id="{127A2810-84DE-450A-986B-DE8AF8AE6F14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CxnSpPr>
                    <a:cxnSpLocks noGrp="1" noRot="1" noChangeAspect="1" noMove="1" noResize="1" noEditPoints="1" noAdjustHandles="1" noChangeArrowheads="1" noChangeShapeType="1"/>
                  </p:cNvCxn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CxnSpPr>
                <p:spPr>
                  <a:xfrm flipH="1">
                    <a:off x="5630197" y="2998646"/>
                    <a:ext cx="0" cy="2208479"/>
                  </a:xfrm>
                  <a:prstGeom prst="line">
                    <a:avLst/>
                  </a:prstGeom>
                  <a:ln w="12700">
                    <a:solidFill>
                      <a:srgbClr val="FFFF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3" name="Straight Connector 22">
                    <a:extLst>
                      <a:ext uri="{FF2B5EF4-FFF2-40B4-BE49-F238E27FC236}">
                        <a16:creationId xmlns:a16="http://schemas.microsoft.com/office/drawing/2014/main" id="{1A56ED6A-BBD4-4005-A99D-65BCF8047CCA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CxnSpPr>
                    <a:cxnSpLocks noGrp="1" noRot="1" noChangeAspect="1" noMove="1" noResize="1" noEditPoints="1" noAdjustHandles="1" noChangeArrowheads="1" noChangeShapeType="1"/>
                  </p:cNvCxn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CxnSpPr>
                <p:spPr>
                  <a:xfrm rot="10800000" flipH="1">
                    <a:off x="4749017" y="4416771"/>
                    <a:ext cx="1760933" cy="0"/>
                  </a:xfrm>
                  <a:prstGeom prst="line">
                    <a:avLst/>
                  </a:prstGeom>
                  <a:ln w="12700">
                    <a:solidFill>
                      <a:srgbClr val="FFFF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4" name="Rectangle 30">
                    <a:extLst>
                      <a:ext uri="{FF2B5EF4-FFF2-40B4-BE49-F238E27FC236}">
                        <a16:creationId xmlns:a16="http://schemas.microsoft.com/office/drawing/2014/main" id="{CFC0629C-AFCE-4D39-87D5-36EF1FE5CF8F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Grp="1" noRot="1" noChangeAspect="1" noMove="1" noResize="1" noEditPoints="1" noAdjustHandles="1" noChangeArrowheads="1" noChangeShapeType="1" noTextEdi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>
                  <a:xfrm rot="13500000">
                    <a:off x="5136242" y="3224252"/>
                    <a:ext cx="987915" cy="987915"/>
                  </a:xfrm>
                  <a:custGeom>
                    <a:avLst/>
                    <a:gdLst>
                      <a:gd name="connsiteX0" fmla="*/ 0 w 1302493"/>
                      <a:gd name="connsiteY0" fmla="*/ 0 h 1302493"/>
                      <a:gd name="connsiteX1" fmla="*/ 1302493 w 1302493"/>
                      <a:gd name="connsiteY1" fmla="*/ 0 h 1302493"/>
                      <a:gd name="connsiteX2" fmla="*/ 1302493 w 1302493"/>
                      <a:gd name="connsiteY2" fmla="*/ 1302493 h 1302493"/>
                      <a:gd name="connsiteX3" fmla="*/ 0 w 1302493"/>
                      <a:gd name="connsiteY3" fmla="*/ 1302493 h 1302493"/>
                      <a:gd name="connsiteX4" fmla="*/ 0 w 1302493"/>
                      <a:gd name="connsiteY4" fmla="*/ 0 h 1302493"/>
                      <a:gd name="connsiteX0" fmla="*/ 1302493 w 1393933"/>
                      <a:gd name="connsiteY0" fmla="*/ 1302493 h 1393933"/>
                      <a:gd name="connsiteX1" fmla="*/ 0 w 1393933"/>
                      <a:gd name="connsiteY1" fmla="*/ 1302493 h 1393933"/>
                      <a:gd name="connsiteX2" fmla="*/ 0 w 1393933"/>
                      <a:gd name="connsiteY2" fmla="*/ 0 h 1393933"/>
                      <a:gd name="connsiteX3" fmla="*/ 1302493 w 1393933"/>
                      <a:gd name="connsiteY3" fmla="*/ 0 h 1393933"/>
                      <a:gd name="connsiteX4" fmla="*/ 1393933 w 1393933"/>
                      <a:gd name="connsiteY4" fmla="*/ 1393933 h 1393933"/>
                      <a:gd name="connsiteX0" fmla="*/ 0 w 1393933"/>
                      <a:gd name="connsiteY0" fmla="*/ 1302493 h 1393933"/>
                      <a:gd name="connsiteX1" fmla="*/ 0 w 1393933"/>
                      <a:gd name="connsiteY1" fmla="*/ 0 h 1393933"/>
                      <a:gd name="connsiteX2" fmla="*/ 1302493 w 1393933"/>
                      <a:gd name="connsiteY2" fmla="*/ 0 h 1393933"/>
                      <a:gd name="connsiteX3" fmla="*/ 1393933 w 1393933"/>
                      <a:gd name="connsiteY3" fmla="*/ 1393933 h 1393933"/>
                      <a:gd name="connsiteX0" fmla="*/ 0 w 1302493"/>
                      <a:gd name="connsiteY0" fmla="*/ 1302493 h 1302493"/>
                      <a:gd name="connsiteX1" fmla="*/ 0 w 1302493"/>
                      <a:gd name="connsiteY1" fmla="*/ 0 h 1302493"/>
                      <a:gd name="connsiteX2" fmla="*/ 1302493 w 1302493"/>
                      <a:gd name="connsiteY2" fmla="*/ 0 h 13024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302493" h="1302493">
                        <a:moveTo>
                          <a:pt x="0" y="1302493"/>
                        </a:moveTo>
                        <a:lnTo>
                          <a:pt x="0" y="0"/>
                        </a:lnTo>
                        <a:lnTo>
                          <a:pt x="1302493" y="0"/>
                        </a:lnTo>
                      </a:path>
                    </a:pathLst>
                  </a:custGeom>
                  <a:noFill/>
                  <a:ln w="12700">
                    <a:solidFill>
                      <a:srgbClr val="FFFF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5" name="Rectangle 30">
                    <a:extLst>
                      <a:ext uri="{FF2B5EF4-FFF2-40B4-BE49-F238E27FC236}">
                        <a16:creationId xmlns:a16="http://schemas.microsoft.com/office/drawing/2014/main" id="{81F3517A-93AD-4DF3-BEC7-E607A73E5E28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Grp="1" noRot="1" noChangeAspect="1" noMove="1" noResize="1" noEditPoints="1" noAdjustHandles="1" noChangeArrowheads="1" noChangeShapeType="1" noTextEdi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>
                  <a:xfrm rot="13500000">
                    <a:off x="5327037" y="3070731"/>
                    <a:ext cx="606323" cy="606323"/>
                  </a:xfrm>
                  <a:custGeom>
                    <a:avLst/>
                    <a:gdLst>
                      <a:gd name="connsiteX0" fmla="*/ 0 w 1302493"/>
                      <a:gd name="connsiteY0" fmla="*/ 0 h 1302493"/>
                      <a:gd name="connsiteX1" fmla="*/ 1302493 w 1302493"/>
                      <a:gd name="connsiteY1" fmla="*/ 0 h 1302493"/>
                      <a:gd name="connsiteX2" fmla="*/ 1302493 w 1302493"/>
                      <a:gd name="connsiteY2" fmla="*/ 1302493 h 1302493"/>
                      <a:gd name="connsiteX3" fmla="*/ 0 w 1302493"/>
                      <a:gd name="connsiteY3" fmla="*/ 1302493 h 1302493"/>
                      <a:gd name="connsiteX4" fmla="*/ 0 w 1302493"/>
                      <a:gd name="connsiteY4" fmla="*/ 0 h 1302493"/>
                      <a:gd name="connsiteX0" fmla="*/ 1302493 w 1393933"/>
                      <a:gd name="connsiteY0" fmla="*/ 1302493 h 1393933"/>
                      <a:gd name="connsiteX1" fmla="*/ 0 w 1393933"/>
                      <a:gd name="connsiteY1" fmla="*/ 1302493 h 1393933"/>
                      <a:gd name="connsiteX2" fmla="*/ 0 w 1393933"/>
                      <a:gd name="connsiteY2" fmla="*/ 0 h 1393933"/>
                      <a:gd name="connsiteX3" fmla="*/ 1302493 w 1393933"/>
                      <a:gd name="connsiteY3" fmla="*/ 0 h 1393933"/>
                      <a:gd name="connsiteX4" fmla="*/ 1393933 w 1393933"/>
                      <a:gd name="connsiteY4" fmla="*/ 1393933 h 1393933"/>
                      <a:gd name="connsiteX0" fmla="*/ 0 w 1393933"/>
                      <a:gd name="connsiteY0" fmla="*/ 1302493 h 1393933"/>
                      <a:gd name="connsiteX1" fmla="*/ 0 w 1393933"/>
                      <a:gd name="connsiteY1" fmla="*/ 0 h 1393933"/>
                      <a:gd name="connsiteX2" fmla="*/ 1302493 w 1393933"/>
                      <a:gd name="connsiteY2" fmla="*/ 0 h 1393933"/>
                      <a:gd name="connsiteX3" fmla="*/ 1393933 w 1393933"/>
                      <a:gd name="connsiteY3" fmla="*/ 1393933 h 1393933"/>
                      <a:gd name="connsiteX0" fmla="*/ 0 w 1302493"/>
                      <a:gd name="connsiteY0" fmla="*/ 1302493 h 1302493"/>
                      <a:gd name="connsiteX1" fmla="*/ 0 w 1302493"/>
                      <a:gd name="connsiteY1" fmla="*/ 0 h 1302493"/>
                      <a:gd name="connsiteX2" fmla="*/ 1302493 w 1302493"/>
                      <a:gd name="connsiteY2" fmla="*/ 0 h 13024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302493" h="1302493">
                        <a:moveTo>
                          <a:pt x="0" y="1302493"/>
                        </a:moveTo>
                        <a:lnTo>
                          <a:pt x="0" y="0"/>
                        </a:lnTo>
                        <a:lnTo>
                          <a:pt x="1302493" y="0"/>
                        </a:lnTo>
                      </a:path>
                    </a:pathLst>
                  </a:custGeom>
                  <a:noFill/>
                  <a:ln w="12700">
                    <a:solidFill>
                      <a:srgbClr val="FFFF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grpSp>
              <p:nvGrpSpPr>
                <p:cNvPr id="19" name="Group 18">
                  <a:extLst>
                    <a:ext uri="{FF2B5EF4-FFF2-40B4-BE49-F238E27FC236}">
                      <a16:creationId xmlns:a16="http://schemas.microsoft.com/office/drawing/2014/main" id="{4CBBC251-E8DD-438C-8733-7D65F461A449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GrpSpPr>
                  <a:grpSpLocks noGrp="1" noUngrp="1" noRot="1" noChangeAspect="1" noMove="1" noResize="1"/>
                </p:cNvGrp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GrpSpPr>
              <p:grpSpPr>
                <a:xfrm>
                  <a:off x="3125006" y="3171595"/>
                  <a:ext cx="1785984" cy="1799739"/>
                  <a:chOff x="6879836" y="3516901"/>
                  <a:chExt cx="1785984" cy="1799739"/>
                </a:xfrm>
              </p:grpSpPr>
              <p:sp>
                <p:nvSpPr>
                  <p:cNvPr id="20" name="Freeform: Shape 19">
                    <a:extLst>
                      <a:ext uri="{FF2B5EF4-FFF2-40B4-BE49-F238E27FC236}">
                        <a16:creationId xmlns:a16="http://schemas.microsoft.com/office/drawing/2014/main" id="{6A94A4D4-EFFA-4AE2-B533-75F01F0F006D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Grp="1" noRot="1" noChangeAspect="1" noMove="1" noResize="1" noEditPoints="1" noAdjustHandles="1" noChangeArrowheads="1" noChangeShapeType="1" noTextEdi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>
                  <a:xfrm>
                    <a:off x="6879836" y="3521665"/>
                    <a:ext cx="892801" cy="1794975"/>
                  </a:xfrm>
                  <a:custGeom>
                    <a:avLst/>
                    <a:gdLst>
                      <a:gd name="connsiteX0" fmla="*/ 892801 w 892801"/>
                      <a:gd name="connsiteY0" fmla="*/ 0 h 1794975"/>
                      <a:gd name="connsiteX1" fmla="*/ 892801 w 892801"/>
                      <a:gd name="connsiteY1" fmla="*/ 1434622 h 1794975"/>
                      <a:gd name="connsiteX2" fmla="*/ 845919 w 892801"/>
                      <a:gd name="connsiteY2" fmla="*/ 1533379 h 1794975"/>
                      <a:gd name="connsiteX3" fmla="*/ 440820 w 892801"/>
                      <a:gd name="connsiteY3" fmla="*/ 1794916 h 1794975"/>
                      <a:gd name="connsiteX4" fmla="*/ 379878 w 892801"/>
                      <a:gd name="connsiteY4" fmla="*/ 1791253 h 1794975"/>
                      <a:gd name="connsiteX5" fmla="*/ 763083 w 892801"/>
                      <a:gd name="connsiteY5" fmla="*/ 100140 h 1794975"/>
                      <a:gd name="connsiteX6" fmla="*/ 892801 w 892801"/>
                      <a:gd name="connsiteY6" fmla="*/ 0 h 17949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92801" h="1794975">
                        <a:moveTo>
                          <a:pt x="892801" y="0"/>
                        </a:moveTo>
                        <a:lnTo>
                          <a:pt x="892801" y="1434622"/>
                        </a:lnTo>
                        <a:lnTo>
                          <a:pt x="845919" y="1533379"/>
                        </a:lnTo>
                        <a:cubicBezTo>
                          <a:pt x="735106" y="1711682"/>
                          <a:pt x="584368" y="1792418"/>
                          <a:pt x="440820" y="1794916"/>
                        </a:cubicBezTo>
                        <a:cubicBezTo>
                          <a:pt x="420314" y="1795273"/>
                          <a:pt x="399954" y="1794033"/>
                          <a:pt x="379878" y="1791253"/>
                        </a:cubicBezTo>
                        <a:cubicBezTo>
                          <a:pt x="-41718" y="1732871"/>
                          <a:pt x="-338017" y="995203"/>
                          <a:pt x="763083" y="100140"/>
                        </a:cubicBezTo>
                        <a:lnTo>
                          <a:pt x="892801" y="0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FFFFFF">
                          <a:alpha val="80000"/>
                        </a:srgbClr>
                      </a:gs>
                      <a:gs pos="100000">
                        <a:srgbClr val="FFFFFF">
                          <a:alpha val="20000"/>
                        </a:srgbClr>
                      </a:gs>
                    </a:gsLst>
                    <a:lin ang="18900000" scaled="0"/>
                    <a:tileRect/>
                  </a:gra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21" name="Freeform: Shape 20">
                    <a:extLst>
                      <a:ext uri="{FF2B5EF4-FFF2-40B4-BE49-F238E27FC236}">
                        <a16:creationId xmlns:a16="http://schemas.microsoft.com/office/drawing/2014/main" id="{1F4B0E1D-2F9C-444A-ADBA-BDE9F01D8DD3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Grp="1" noRot="1" noChangeAspect="1" noMove="1" noResize="1" noEditPoints="1" noAdjustHandles="1" noChangeArrowheads="1" noChangeShapeType="1" noTextEdi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>
                  <a:xfrm>
                    <a:off x="7772637" y="3516901"/>
                    <a:ext cx="893183" cy="1795123"/>
                  </a:xfrm>
                  <a:custGeom>
                    <a:avLst/>
                    <a:gdLst>
                      <a:gd name="connsiteX0" fmla="*/ 191 w 893183"/>
                      <a:gd name="connsiteY0" fmla="*/ 0 h 1795123"/>
                      <a:gd name="connsiteX1" fmla="*/ 130101 w 893183"/>
                      <a:gd name="connsiteY1" fmla="*/ 100288 h 1795123"/>
                      <a:gd name="connsiteX2" fmla="*/ 513306 w 893183"/>
                      <a:gd name="connsiteY2" fmla="*/ 1791401 h 1795123"/>
                      <a:gd name="connsiteX3" fmla="*/ 47265 w 893183"/>
                      <a:gd name="connsiteY3" fmla="*/ 1533527 h 1795123"/>
                      <a:gd name="connsiteX4" fmla="*/ 192 w 893183"/>
                      <a:gd name="connsiteY4" fmla="*/ 1434367 h 1795123"/>
                      <a:gd name="connsiteX5" fmla="*/ 192 w 893183"/>
                      <a:gd name="connsiteY5" fmla="*/ 1438981 h 1795123"/>
                      <a:gd name="connsiteX6" fmla="*/ 0 w 893183"/>
                      <a:gd name="connsiteY6" fmla="*/ 1439386 h 1795123"/>
                      <a:gd name="connsiteX7" fmla="*/ 0 w 893183"/>
                      <a:gd name="connsiteY7" fmla="*/ 4764 h 1795123"/>
                      <a:gd name="connsiteX8" fmla="*/ 191 w 893183"/>
                      <a:gd name="connsiteY8" fmla="*/ 4616 h 1795123"/>
                      <a:gd name="connsiteX9" fmla="*/ 191 w 893183"/>
                      <a:gd name="connsiteY9" fmla="*/ 0 h 17951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893183" h="1795123">
                        <a:moveTo>
                          <a:pt x="191" y="0"/>
                        </a:moveTo>
                        <a:lnTo>
                          <a:pt x="130101" y="100288"/>
                        </a:lnTo>
                        <a:cubicBezTo>
                          <a:pt x="1231201" y="995351"/>
                          <a:pt x="934902" y="1733019"/>
                          <a:pt x="513306" y="1791401"/>
                        </a:cubicBezTo>
                        <a:cubicBezTo>
                          <a:pt x="352699" y="1813642"/>
                          <a:pt x="173909" y="1737302"/>
                          <a:pt x="47265" y="1533527"/>
                        </a:cubicBezTo>
                        <a:lnTo>
                          <a:pt x="192" y="1434367"/>
                        </a:lnTo>
                        <a:lnTo>
                          <a:pt x="192" y="1438981"/>
                        </a:lnTo>
                        <a:lnTo>
                          <a:pt x="0" y="1439386"/>
                        </a:lnTo>
                        <a:lnTo>
                          <a:pt x="0" y="4764"/>
                        </a:lnTo>
                        <a:lnTo>
                          <a:pt x="191" y="4616"/>
                        </a:lnTo>
                        <a:lnTo>
                          <a:pt x="191" y="0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FFFFFF">
                          <a:alpha val="80000"/>
                        </a:srgbClr>
                      </a:gs>
                      <a:gs pos="100000">
                        <a:srgbClr val="FFFFFF">
                          <a:alpha val="10000"/>
                        </a:srgbClr>
                      </a:gs>
                    </a:gsLst>
                    <a:lin ang="2700000" scaled="0"/>
                    <a:tileRect/>
                  </a:gra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solidFill>
                        <a:schemeClr val="tx1"/>
                      </a:solidFill>
                    </a:endParaRPr>
                  </a:p>
                </p:txBody>
              </p:sp>
            </p:grpSp>
          </p:grpSp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5F5ACA0E-A5DF-4015-8FD4-FA7A53E9D1A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 noGrp="1" noUngrp="1" noRot="1" noChangeAspect="1" noMove="1" noResize="1"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5400000">
                <a:off x="10400268" y="1917602"/>
                <a:ext cx="633413" cy="1862138"/>
                <a:chOff x="5959192" y="333389"/>
                <a:chExt cx="633413" cy="1862138"/>
              </a:xfrm>
            </p:grpSpPr>
            <p:grpSp>
              <p:nvGrpSpPr>
                <p:cNvPr id="14" name="Group 13">
                  <a:extLst>
                    <a:ext uri="{FF2B5EF4-FFF2-40B4-BE49-F238E27FC236}">
                      <a16:creationId xmlns:a16="http://schemas.microsoft.com/office/drawing/2014/main" id="{5A4DCFFD-FD3C-42EA-862E-5B792D9020AF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GrpSpPr>
                  <a:grpSpLocks noGrp="1" noUngrp="1" noRot="1" noChangeAspect="1" noMove="1" noResize="1"/>
                </p:cNvGrp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GrpSpPr>
              <p:grpSpPr>
                <a:xfrm>
                  <a:off x="5959192" y="333389"/>
                  <a:ext cx="633413" cy="1419225"/>
                  <a:chOff x="5959192" y="333389"/>
                  <a:chExt cx="633413" cy="1419225"/>
                </a:xfrm>
              </p:grpSpPr>
              <p:sp>
                <p:nvSpPr>
                  <p:cNvPr id="16" name="Freeform 68">
                    <a:extLst>
                      <a:ext uri="{FF2B5EF4-FFF2-40B4-BE49-F238E27FC236}">
                        <a16:creationId xmlns:a16="http://schemas.microsoft.com/office/drawing/2014/main" id="{0089A8F3-7530-4C17-848C-580015C3EDCE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Grp="1" noRot="1" noChangeAspect="1" noMove="1" noResize="1" noEditPoints="1" noAdjustHandles="1" noChangeArrowheads="1" noChangeShapeType="1" noTextEdi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>
                    <a:off x="5959192" y="333389"/>
                    <a:ext cx="319088" cy="1419225"/>
                  </a:xfrm>
                  <a:custGeom>
                    <a:avLst/>
                    <a:gdLst>
                      <a:gd name="T0" fmla="*/ 0 w 67"/>
                      <a:gd name="T1" fmla="*/ 149 h 298"/>
                      <a:gd name="T2" fmla="*/ 67 w 67"/>
                      <a:gd name="T3" fmla="*/ 298 h 298"/>
                      <a:gd name="T4" fmla="*/ 67 w 67"/>
                      <a:gd name="T5" fmla="*/ 0 h 298"/>
                      <a:gd name="T6" fmla="*/ 0 w 67"/>
                      <a:gd name="T7" fmla="*/ 149 h 29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67" h="298">
                        <a:moveTo>
                          <a:pt x="0" y="149"/>
                        </a:moveTo>
                        <a:cubicBezTo>
                          <a:pt x="0" y="208"/>
                          <a:pt x="26" y="261"/>
                          <a:pt x="67" y="298"/>
                        </a:cubicBezTo>
                        <a:cubicBezTo>
                          <a:pt x="67" y="0"/>
                          <a:pt x="67" y="0"/>
                          <a:pt x="67" y="0"/>
                        </a:cubicBezTo>
                        <a:cubicBezTo>
                          <a:pt x="26" y="36"/>
                          <a:pt x="0" y="89"/>
                          <a:pt x="0" y="149"/>
                        </a:cubicBez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FFFFFF">
                          <a:alpha val="80000"/>
                        </a:srgbClr>
                      </a:gs>
                      <a:gs pos="100000">
                        <a:srgbClr val="FFFFFF">
                          <a:alpha val="20000"/>
                        </a:srgbClr>
                      </a:gs>
                    </a:gsLst>
                    <a:lin ang="18900000" scaled="0"/>
                    <a:tileRect/>
                  </a:gra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  <p:sp>
                <p:nvSpPr>
                  <p:cNvPr id="17" name="Freeform 69">
                    <a:extLst>
                      <a:ext uri="{FF2B5EF4-FFF2-40B4-BE49-F238E27FC236}">
                        <a16:creationId xmlns:a16="http://schemas.microsoft.com/office/drawing/2014/main" id="{61D8EA0C-1521-4C6D-8C09-DD6D8F1F2219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Grp="1" noRot="1" noChangeAspect="1" noMove="1" noResize="1" noEditPoints="1" noAdjustHandles="1" noChangeArrowheads="1" noChangeShapeType="1" noTextEdi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>
                    <a:off x="6278280" y="333389"/>
                    <a:ext cx="314325" cy="1419225"/>
                  </a:xfrm>
                  <a:custGeom>
                    <a:avLst/>
                    <a:gdLst>
                      <a:gd name="T0" fmla="*/ 0 w 66"/>
                      <a:gd name="T1" fmla="*/ 0 h 298"/>
                      <a:gd name="T2" fmla="*/ 0 w 66"/>
                      <a:gd name="T3" fmla="*/ 298 h 298"/>
                      <a:gd name="T4" fmla="*/ 66 w 66"/>
                      <a:gd name="T5" fmla="*/ 149 h 298"/>
                      <a:gd name="T6" fmla="*/ 0 w 66"/>
                      <a:gd name="T7" fmla="*/ 0 h 29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66" h="298">
                        <a:moveTo>
                          <a:pt x="0" y="0"/>
                        </a:moveTo>
                        <a:cubicBezTo>
                          <a:pt x="0" y="298"/>
                          <a:pt x="0" y="298"/>
                          <a:pt x="0" y="298"/>
                        </a:cubicBezTo>
                        <a:cubicBezTo>
                          <a:pt x="41" y="261"/>
                          <a:pt x="66" y="208"/>
                          <a:pt x="66" y="149"/>
                        </a:cubicBezTo>
                        <a:cubicBezTo>
                          <a:pt x="66" y="89"/>
                          <a:pt x="41" y="36"/>
                          <a:pt x="0" y="0"/>
                        </a:cubicBez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FFFFFF">
                          <a:alpha val="80000"/>
                        </a:srgbClr>
                      </a:gs>
                      <a:gs pos="100000">
                        <a:srgbClr val="FFFFFF">
                          <a:alpha val="10000"/>
                        </a:srgbClr>
                      </a:gs>
                    </a:gsLst>
                    <a:lin ang="2700000" scaled="0"/>
                    <a:tileRect/>
                  </a:gra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</p:grpSp>
            <p:sp>
              <p:nvSpPr>
                <p:cNvPr id="15" name="Line 70">
                  <a:extLst>
                    <a:ext uri="{FF2B5EF4-FFF2-40B4-BE49-F238E27FC236}">
                      <a16:creationId xmlns:a16="http://schemas.microsoft.com/office/drawing/2014/main" id="{517033B6-6B8A-4BD6-9A52-BF9E9EFBD486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Grp="1" noRot="1" noChangeAspect="1" noMove="1" noResize="1" noEditPoints="1" noAdjustHandles="1" noChangeArrowheads="1" noChangeShapeType="1" noTextEdi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 flipV="1">
                  <a:off x="6278281" y="333389"/>
                  <a:ext cx="0" cy="1862138"/>
                </a:xfrm>
                <a:prstGeom prst="line">
                  <a:avLst/>
                </a:prstGeom>
                <a:noFill/>
                <a:ln w="12700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</p:grpSp>
        </p:grpSp>
      </p:grpSp>
      <p:cxnSp>
        <p:nvCxnSpPr>
          <p:cNvPr id="173" name="Straight Connector 172">
            <a:extLst>
              <a:ext uri="{FF2B5EF4-FFF2-40B4-BE49-F238E27FC236}">
                <a16:creationId xmlns:a16="http://schemas.microsoft.com/office/drawing/2014/main" id="{88D7A558-4107-4032-8E5F-99B4453691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038400" y="3690871"/>
            <a:ext cx="540000" cy="0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5" name="Subtitle 2">
            <a:extLst>
              <a:ext uri="{FF2B5EF4-FFF2-40B4-BE49-F238E27FC236}">
                <a16:creationId xmlns:a16="http://schemas.microsoft.com/office/drawing/2014/main" id="{6B5BCC80-B184-4F6C-B3E3-CFC7F4C41C9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90000" y="4113213"/>
            <a:ext cx="4636800" cy="1655762"/>
          </a:xfrm>
        </p:spPr>
        <p:txBody>
          <a:bodyPr>
            <a:normAutofit/>
          </a:bodyPr>
          <a:lstStyle>
            <a:lvl1pPr marL="0" indent="0" algn="ctr">
              <a:buNone/>
              <a:defRPr/>
            </a:lvl1pPr>
          </a:lstStyle>
          <a:p>
            <a:r>
              <a:rPr lang="en-US">
                <a:cs typeface="Calibri"/>
              </a:rPr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9122312"/>
      </p:ext>
    </p:extLst>
  </p:cSld>
  <p:clrMapOvr>
    <a:masterClrMapping/>
  </p:clrMapOvr>
  <p:transition spd="slow" advClick="0" advTm="5000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33B6B0-54DE-4F2D-84DD-D06CD3B117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0307" y="536573"/>
            <a:ext cx="3856679" cy="1453003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cxnSp>
        <p:nvCxnSpPr>
          <p:cNvPr id="91" name="Straight Connector 90">
            <a:extLst>
              <a:ext uri="{FF2B5EF4-FFF2-40B4-BE49-F238E27FC236}">
                <a16:creationId xmlns:a16="http://schemas.microsoft.com/office/drawing/2014/main" id="{A3805DED-0C97-4EF7-B1E1-0E016E0537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179125" y="2428148"/>
            <a:ext cx="540000" cy="0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3" name="Content Placeholder 2">
            <a:extLst>
              <a:ext uri="{FF2B5EF4-FFF2-40B4-BE49-F238E27FC236}">
                <a16:creationId xmlns:a16="http://schemas.microsoft.com/office/drawing/2014/main" id="{E4838519-F7BD-42C9-BDE6-B4D6DF7E1175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907606" y="2877018"/>
            <a:ext cx="3060000" cy="2938561"/>
          </a:xfrm>
        </p:spPr>
        <p:txBody>
          <a:bodyPr>
            <a:normAutofit/>
          </a:bodyPr>
          <a:lstStyle>
            <a:lvl1pPr algn="ctr">
              <a:defRPr/>
            </a:lvl1pPr>
          </a:lstStyle>
          <a:p>
            <a:pPr marL="0" indent="0" algn="ctr">
              <a:buNone/>
            </a:pPr>
            <a:r>
              <a:rPr lang="en-US" dirty="0"/>
              <a:t>Click to edit master text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EFFE053-BB16-4940-B248-2D496BB299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0000" y="6357168"/>
            <a:ext cx="1480400" cy="46166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20XX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1FBD80C-6CA1-42DB-B732-4807A27DA8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96947" y="6357600"/>
            <a:ext cx="6683376" cy="46080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EF1A84F6-2D30-446A-9D91-44FBCB82567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979987" y="0"/>
            <a:ext cx="7212013" cy="6858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7A9DA86-C177-42C6-90F8-37C6844A2A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6465184"/>
      </p:ext>
    </p:extLst>
  </p:cSld>
  <p:clrMapOvr>
    <a:masterClrMapping/>
  </p:clrMapOvr>
  <p:transition spd="slow" advClick="0" advTm="5000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du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33B6B0-54DE-4F2D-84DD-D06CD3B117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56600" y="536573"/>
            <a:ext cx="4078800" cy="1453003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5" name="Text Placeholder 94">
            <a:extLst>
              <a:ext uri="{FF2B5EF4-FFF2-40B4-BE49-F238E27FC236}">
                <a16:creationId xmlns:a16="http://schemas.microsoft.com/office/drawing/2014/main" id="{376C93AE-577A-4E39-B37B-F54DD619E8E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686175" y="2876550"/>
            <a:ext cx="4819650" cy="2875321"/>
          </a:xfrm>
        </p:spPr>
        <p:txBody>
          <a:bodyPr>
            <a:normAutofit/>
          </a:bodyPr>
          <a:lstStyle>
            <a:lvl1pPr marL="0" indent="0" algn="ctr">
              <a:buNone/>
              <a:defRPr sz="1600" baseline="0"/>
            </a:lvl1pPr>
            <a:lvl2pPr marL="360000" indent="0" algn="ctr">
              <a:buFont typeface="Arial" panose="020B0604020202020204" pitchFamily="34" charset="0"/>
              <a:buNone/>
              <a:defRPr/>
            </a:lvl2pPr>
            <a:lvl3pPr marL="720000" indent="0" algn="ctr">
              <a:buNone/>
              <a:defRPr/>
            </a:lvl3pPr>
            <a:lvl4pPr marL="1080000" indent="0" algn="ctr">
              <a:buFont typeface="Arial" panose="020B0604020202020204" pitchFamily="34" charset="0"/>
              <a:buNone/>
              <a:defRPr/>
            </a:lvl4pPr>
            <a:lvl5pPr marL="1440000" indent="0" algn="ctr">
              <a:buNone/>
              <a:defRPr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EFFE053-BB16-4940-B248-2D496BB299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20XX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1FBD80C-6CA1-42DB-B732-4807A27DA8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7A9DA86-C177-42C6-90F8-37C6844A2A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t>‹#›</a:t>
            </a:fld>
            <a:endParaRPr lang="en-US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DF41F26-BFC3-471C-AEBF-8D613043F8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99766" y="716800"/>
            <a:ext cx="3838575" cy="5583025"/>
            <a:chOff x="199766" y="716800"/>
            <a:chExt cx="3838575" cy="5583025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CD3F709F-F0BC-4149-B83C-D6E0B13F9C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 noGrp="1" noUngrp="1" noRot="1" noChangeAspect="1" noMove="1" noResize="1"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rot="2700000">
              <a:off x="890329" y="26237"/>
              <a:ext cx="2457450" cy="3838575"/>
              <a:chOff x="587376" y="280988"/>
              <a:chExt cx="2457450" cy="3838575"/>
            </a:xfrm>
          </p:grpSpPr>
          <p:sp>
            <p:nvSpPr>
              <p:cNvPr id="26" name="Freeform 64">
                <a:extLst>
                  <a:ext uri="{FF2B5EF4-FFF2-40B4-BE49-F238E27FC236}">
                    <a16:creationId xmlns:a16="http://schemas.microsoft.com/office/drawing/2014/main" id="{5C5EF830-776D-4D9D-B2AD-E2EF27FE2B3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816101" y="1443038"/>
                <a:ext cx="1228725" cy="790575"/>
              </a:xfrm>
              <a:custGeom>
                <a:avLst/>
                <a:gdLst>
                  <a:gd name="T0" fmla="*/ 162 w 258"/>
                  <a:gd name="T1" fmla="*/ 132 h 166"/>
                  <a:gd name="T2" fmla="*/ 258 w 258"/>
                  <a:gd name="T3" fmla="*/ 0 h 166"/>
                  <a:gd name="T4" fmla="*/ 0 w 258"/>
                  <a:gd name="T5" fmla="*/ 149 h 166"/>
                  <a:gd name="T6" fmla="*/ 162 w 258"/>
                  <a:gd name="T7" fmla="*/ 132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8" h="166">
                    <a:moveTo>
                      <a:pt x="162" y="132"/>
                    </a:moveTo>
                    <a:cubicBezTo>
                      <a:pt x="214" y="102"/>
                      <a:pt x="247" y="54"/>
                      <a:pt x="258" y="0"/>
                    </a:cubicBezTo>
                    <a:cubicBezTo>
                      <a:pt x="0" y="149"/>
                      <a:pt x="0" y="149"/>
                      <a:pt x="0" y="149"/>
                    </a:cubicBezTo>
                    <a:cubicBezTo>
                      <a:pt x="52" y="166"/>
                      <a:pt x="111" y="162"/>
                      <a:pt x="162" y="132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10000"/>
                    </a:srgbClr>
                  </a:gs>
                </a:gsLst>
                <a:lin ang="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7" name="Freeform 81">
                <a:extLst>
                  <a:ext uri="{FF2B5EF4-FFF2-40B4-BE49-F238E27FC236}">
                    <a16:creationId xmlns:a16="http://schemas.microsoft.com/office/drawing/2014/main" id="{24555386-DD07-47B5-8731-6188F044090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816101" y="2205038"/>
                <a:ext cx="1228725" cy="790575"/>
              </a:xfrm>
              <a:custGeom>
                <a:avLst/>
                <a:gdLst>
                  <a:gd name="T0" fmla="*/ 162 w 258"/>
                  <a:gd name="T1" fmla="*/ 132 h 166"/>
                  <a:gd name="T2" fmla="*/ 258 w 258"/>
                  <a:gd name="T3" fmla="*/ 0 h 166"/>
                  <a:gd name="T4" fmla="*/ 0 w 258"/>
                  <a:gd name="T5" fmla="*/ 149 h 166"/>
                  <a:gd name="T6" fmla="*/ 162 w 258"/>
                  <a:gd name="T7" fmla="*/ 132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8" h="166">
                    <a:moveTo>
                      <a:pt x="162" y="132"/>
                    </a:moveTo>
                    <a:cubicBezTo>
                      <a:pt x="214" y="102"/>
                      <a:pt x="247" y="54"/>
                      <a:pt x="258" y="0"/>
                    </a:cubicBezTo>
                    <a:cubicBezTo>
                      <a:pt x="0" y="149"/>
                      <a:pt x="0" y="149"/>
                      <a:pt x="0" y="149"/>
                    </a:cubicBezTo>
                    <a:cubicBezTo>
                      <a:pt x="52" y="166"/>
                      <a:pt x="111" y="162"/>
                      <a:pt x="162" y="132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10000"/>
                    </a:srgbClr>
                  </a:gs>
                </a:gsLst>
                <a:lin ang="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8" name="Freeform 61">
                <a:extLst>
                  <a:ext uri="{FF2B5EF4-FFF2-40B4-BE49-F238E27FC236}">
                    <a16:creationId xmlns:a16="http://schemas.microsoft.com/office/drawing/2014/main" id="{98AACD5A-587D-4523-8687-E39554A9EE4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87376" y="1443038"/>
                <a:ext cx="1228725" cy="790575"/>
              </a:xfrm>
              <a:custGeom>
                <a:avLst/>
                <a:gdLst>
                  <a:gd name="T0" fmla="*/ 95 w 258"/>
                  <a:gd name="T1" fmla="*/ 132 h 166"/>
                  <a:gd name="T2" fmla="*/ 258 w 258"/>
                  <a:gd name="T3" fmla="*/ 149 h 166"/>
                  <a:gd name="T4" fmla="*/ 0 w 258"/>
                  <a:gd name="T5" fmla="*/ 0 h 166"/>
                  <a:gd name="T6" fmla="*/ 95 w 258"/>
                  <a:gd name="T7" fmla="*/ 132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8" h="166">
                    <a:moveTo>
                      <a:pt x="95" y="132"/>
                    </a:moveTo>
                    <a:cubicBezTo>
                      <a:pt x="147" y="162"/>
                      <a:pt x="206" y="166"/>
                      <a:pt x="258" y="149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1" y="54"/>
                      <a:pt x="44" y="102"/>
                      <a:pt x="95" y="132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10000"/>
                    </a:srgbClr>
                  </a:gs>
                </a:gsLst>
                <a:lin ang="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9" name="Freeform 78">
                <a:extLst>
                  <a:ext uri="{FF2B5EF4-FFF2-40B4-BE49-F238E27FC236}">
                    <a16:creationId xmlns:a16="http://schemas.microsoft.com/office/drawing/2014/main" id="{056E6FE3-AE0B-4665-BDC4-C43B088EA34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87376" y="2205038"/>
                <a:ext cx="1228725" cy="790575"/>
              </a:xfrm>
              <a:custGeom>
                <a:avLst/>
                <a:gdLst>
                  <a:gd name="T0" fmla="*/ 95 w 258"/>
                  <a:gd name="T1" fmla="*/ 132 h 166"/>
                  <a:gd name="T2" fmla="*/ 258 w 258"/>
                  <a:gd name="T3" fmla="*/ 149 h 166"/>
                  <a:gd name="T4" fmla="*/ 0 w 258"/>
                  <a:gd name="T5" fmla="*/ 0 h 166"/>
                  <a:gd name="T6" fmla="*/ 95 w 258"/>
                  <a:gd name="T7" fmla="*/ 132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8" h="166">
                    <a:moveTo>
                      <a:pt x="95" y="132"/>
                    </a:moveTo>
                    <a:cubicBezTo>
                      <a:pt x="147" y="162"/>
                      <a:pt x="206" y="166"/>
                      <a:pt x="258" y="149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1" y="54"/>
                      <a:pt x="44" y="102"/>
                      <a:pt x="95" y="132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10000"/>
                    </a:srgbClr>
                  </a:gs>
                </a:gsLst>
                <a:lin ang="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0" name="Freeform 84">
                <a:extLst>
                  <a:ext uri="{FF2B5EF4-FFF2-40B4-BE49-F238E27FC236}">
                    <a16:creationId xmlns:a16="http://schemas.microsoft.com/office/drawing/2014/main" id="{3341E111-158B-46EB-85CF-76ACE2E63E3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87376" y="2967038"/>
                <a:ext cx="1228725" cy="790575"/>
              </a:xfrm>
              <a:custGeom>
                <a:avLst/>
                <a:gdLst>
                  <a:gd name="T0" fmla="*/ 95 w 258"/>
                  <a:gd name="T1" fmla="*/ 132 h 166"/>
                  <a:gd name="T2" fmla="*/ 258 w 258"/>
                  <a:gd name="T3" fmla="*/ 149 h 166"/>
                  <a:gd name="T4" fmla="*/ 0 w 258"/>
                  <a:gd name="T5" fmla="*/ 0 h 166"/>
                  <a:gd name="T6" fmla="*/ 95 w 258"/>
                  <a:gd name="T7" fmla="*/ 132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8" h="166">
                    <a:moveTo>
                      <a:pt x="95" y="132"/>
                    </a:moveTo>
                    <a:cubicBezTo>
                      <a:pt x="147" y="162"/>
                      <a:pt x="206" y="166"/>
                      <a:pt x="258" y="149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1" y="54"/>
                      <a:pt x="44" y="102"/>
                      <a:pt x="95" y="132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10000"/>
                    </a:srgbClr>
                  </a:gs>
                </a:gsLst>
                <a:lin ang="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1" name="Freeform 87">
                <a:extLst>
                  <a:ext uri="{FF2B5EF4-FFF2-40B4-BE49-F238E27FC236}">
                    <a16:creationId xmlns:a16="http://schemas.microsoft.com/office/drawing/2014/main" id="{B6BAC346-F465-42C1-B326-511CDAAFCDA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816101" y="2967038"/>
                <a:ext cx="1228725" cy="790575"/>
              </a:xfrm>
              <a:custGeom>
                <a:avLst/>
                <a:gdLst>
                  <a:gd name="T0" fmla="*/ 162 w 258"/>
                  <a:gd name="T1" fmla="*/ 132 h 166"/>
                  <a:gd name="T2" fmla="*/ 258 w 258"/>
                  <a:gd name="T3" fmla="*/ 0 h 166"/>
                  <a:gd name="T4" fmla="*/ 0 w 258"/>
                  <a:gd name="T5" fmla="*/ 149 h 166"/>
                  <a:gd name="T6" fmla="*/ 162 w 258"/>
                  <a:gd name="T7" fmla="*/ 132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8" h="166">
                    <a:moveTo>
                      <a:pt x="162" y="132"/>
                    </a:moveTo>
                    <a:cubicBezTo>
                      <a:pt x="214" y="102"/>
                      <a:pt x="247" y="54"/>
                      <a:pt x="258" y="0"/>
                    </a:cubicBezTo>
                    <a:cubicBezTo>
                      <a:pt x="0" y="149"/>
                      <a:pt x="0" y="149"/>
                      <a:pt x="0" y="149"/>
                    </a:cubicBezTo>
                    <a:cubicBezTo>
                      <a:pt x="52" y="166"/>
                      <a:pt x="111" y="162"/>
                      <a:pt x="162" y="132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10000"/>
                    </a:srgbClr>
                  </a:gs>
                </a:gsLst>
                <a:lin ang="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2" name="Freeform 60">
                <a:extLst>
                  <a:ext uri="{FF2B5EF4-FFF2-40B4-BE49-F238E27FC236}">
                    <a16:creationId xmlns:a16="http://schemas.microsoft.com/office/drawing/2014/main" id="{41EFAE7C-FB00-406B-B543-258ECBA85C9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816101" y="280988"/>
                <a:ext cx="319088" cy="1419225"/>
              </a:xfrm>
              <a:custGeom>
                <a:avLst/>
                <a:gdLst>
                  <a:gd name="T0" fmla="*/ 0 w 67"/>
                  <a:gd name="T1" fmla="*/ 0 h 298"/>
                  <a:gd name="T2" fmla="*/ 0 w 67"/>
                  <a:gd name="T3" fmla="*/ 298 h 298"/>
                  <a:gd name="T4" fmla="*/ 67 w 67"/>
                  <a:gd name="T5" fmla="*/ 149 h 298"/>
                  <a:gd name="T6" fmla="*/ 0 w 67"/>
                  <a:gd name="T7" fmla="*/ 0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298">
                    <a:moveTo>
                      <a:pt x="0" y="0"/>
                    </a:moveTo>
                    <a:cubicBezTo>
                      <a:pt x="0" y="298"/>
                      <a:pt x="0" y="298"/>
                      <a:pt x="0" y="298"/>
                    </a:cubicBezTo>
                    <a:cubicBezTo>
                      <a:pt x="41" y="261"/>
                      <a:pt x="67" y="208"/>
                      <a:pt x="67" y="149"/>
                    </a:cubicBezTo>
                    <a:cubicBezTo>
                      <a:pt x="67" y="89"/>
                      <a:pt x="41" y="36"/>
                      <a:pt x="0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10000"/>
                    </a:srgbClr>
                  </a:gs>
                </a:gsLst>
                <a:lin ang="27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3" name="Freeform 59">
                <a:extLst>
                  <a:ext uri="{FF2B5EF4-FFF2-40B4-BE49-F238E27FC236}">
                    <a16:creationId xmlns:a16="http://schemas.microsoft.com/office/drawing/2014/main" id="{7B8E44F7-B4B5-407F-8CBF-2EF396585AD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497013" y="280988"/>
                <a:ext cx="319088" cy="1419225"/>
              </a:xfrm>
              <a:custGeom>
                <a:avLst/>
                <a:gdLst>
                  <a:gd name="T0" fmla="*/ 0 w 67"/>
                  <a:gd name="T1" fmla="*/ 149 h 298"/>
                  <a:gd name="T2" fmla="*/ 67 w 67"/>
                  <a:gd name="T3" fmla="*/ 298 h 298"/>
                  <a:gd name="T4" fmla="*/ 67 w 67"/>
                  <a:gd name="T5" fmla="*/ 0 h 298"/>
                  <a:gd name="T6" fmla="*/ 0 w 67"/>
                  <a:gd name="T7" fmla="*/ 149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298">
                    <a:moveTo>
                      <a:pt x="0" y="149"/>
                    </a:moveTo>
                    <a:cubicBezTo>
                      <a:pt x="0" y="208"/>
                      <a:pt x="26" y="261"/>
                      <a:pt x="67" y="298"/>
                    </a:cubicBezTo>
                    <a:cubicBezTo>
                      <a:pt x="67" y="0"/>
                      <a:pt x="67" y="0"/>
                      <a:pt x="67" y="0"/>
                    </a:cubicBezTo>
                    <a:cubicBezTo>
                      <a:pt x="26" y="36"/>
                      <a:pt x="0" y="89"/>
                      <a:pt x="0" y="149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89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4" name="Freeform 62">
                <a:extLst>
                  <a:ext uri="{FF2B5EF4-FFF2-40B4-BE49-F238E27FC236}">
                    <a16:creationId xmlns:a16="http://schemas.microsoft.com/office/drawing/2014/main" id="{E5CB4BB7-46DD-4D14-AF85-0E13EFBA67A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87376" y="1390651"/>
                <a:ext cx="1228725" cy="761999"/>
              </a:xfrm>
              <a:custGeom>
                <a:avLst/>
                <a:gdLst>
                  <a:gd name="T0" fmla="*/ 0 w 258"/>
                  <a:gd name="T1" fmla="*/ 17 h 166"/>
                  <a:gd name="T2" fmla="*/ 258 w 258"/>
                  <a:gd name="T3" fmla="*/ 166 h 166"/>
                  <a:gd name="T4" fmla="*/ 162 w 258"/>
                  <a:gd name="T5" fmla="*/ 34 h 166"/>
                  <a:gd name="T6" fmla="*/ 0 w 258"/>
                  <a:gd name="T7" fmla="*/ 17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8" h="166">
                    <a:moveTo>
                      <a:pt x="0" y="17"/>
                    </a:moveTo>
                    <a:cubicBezTo>
                      <a:pt x="258" y="166"/>
                      <a:pt x="258" y="166"/>
                      <a:pt x="258" y="166"/>
                    </a:cubicBezTo>
                    <a:cubicBezTo>
                      <a:pt x="247" y="112"/>
                      <a:pt x="213" y="63"/>
                      <a:pt x="162" y="34"/>
                    </a:cubicBezTo>
                    <a:cubicBezTo>
                      <a:pt x="111" y="4"/>
                      <a:pt x="52" y="0"/>
                      <a:pt x="0" y="17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08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5" name="Freeform 65">
                <a:extLst>
                  <a:ext uri="{FF2B5EF4-FFF2-40B4-BE49-F238E27FC236}">
                    <a16:creationId xmlns:a16="http://schemas.microsoft.com/office/drawing/2014/main" id="{F7F8EDDC-B124-4CF0-9C0B-036D7E92030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816101" y="1362075"/>
                <a:ext cx="1228725" cy="790575"/>
              </a:xfrm>
              <a:custGeom>
                <a:avLst/>
                <a:gdLst>
                  <a:gd name="T0" fmla="*/ 0 w 258"/>
                  <a:gd name="T1" fmla="*/ 166 h 166"/>
                  <a:gd name="T2" fmla="*/ 258 w 258"/>
                  <a:gd name="T3" fmla="*/ 17 h 166"/>
                  <a:gd name="T4" fmla="*/ 96 w 258"/>
                  <a:gd name="T5" fmla="*/ 34 h 166"/>
                  <a:gd name="T6" fmla="*/ 0 w 258"/>
                  <a:gd name="T7" fmla="*/ 166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8" h="166">
                    <a:moveTo>
                      <a:pt x="0" y="166"/>
                    </a:moveTo>
                    <a:cubicBezTo>
                      <a:pt x="258" y="17"/>
                      <a:pt x="258" y="17"/>
                      <a:pt x="258" y="17"/>
                    </a:cubicBezTo>
                    <a:cubicBezTo>
                      <a:pt x="206" y="0"/>
                      <a:pt x="147" y="4"/>
                      <a:pt x="96" y="34"/>
                    </a:cubicBezTo>
                    <a:cubicBezTo>
                      <a:pt x="44" y="63"/>
                      <a:pt x="11" y="112"/>
                      <a:pt x="0" y="166"/>
                    </a:cubicBezTo>
                    <a:close/>
                  </a:path>
                </a:pathLst>
              </a:custGeom>
              <a:gradFill flip="none" rotWithShape="0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08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6" name="Freeform 79">
                <a:extLst>
                  <a:ext uri="{FF2B5EF4-FFF2-40B4-BE49-F238E27FC236}">
                    <a16:creationId xmlns:a16="http://schemas.microsoft.com/office/drawing/2014/main" id="{F9979D20-23CA-44BF-94E4-277FAA877C4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87376" y="2124075"/>
                <a:ext cx="1228725" cy="790575"/>
              </a:xfrm>
              <a:custGeom>
                <a:avLst/>
                <a:gdLst>
                  <a:gd name="T0" fmla="*/ 0 w 258"/>
                  <a:gd name="T1" fmla="*/ 17 h 166"/>
                  <a:gd name="T2" fmla="*/ 258 w 258"/>
                  <a:gd name="T3" fmla="*/ 166 h 166"/>
                  <a:gd name="T4" fmla="*/ 162 w 258"/>
                  <a:gd name="T5" fmla="*/ 34 h 166"/>
                  <a:gd name="T6" fmla="*/ 0 w 258"/>
                  <a:gd name="T7" fmla="*/ 17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8" h="166">
                    <a:moveTo>
                      <a:pt x="0" y="17"/>
                    </a:moveTo>
                    <a:cubicBezTo>
                      <a:pt x="258" y="166"/>
                      <a:pt x="258" y="166"/>
                      <a:pt x="258" y="166"/>
                    </a:cubicBezTo>
                    <a:cubicBezTo>
                      <a:pt x="247" y="112"/>
                      <a:pt x="213" y="63"/>
                      <a:pt x="162" y="34"/>
                    </a:cubicBezTo>
                    <a:cubicBezTo>
                      <a:pt x="111" y="4"/>
                      <a:pt x="52" y="0"/>
                      <a:pt x="0" y="17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08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7" name="Freeform 82">
                <a:extLst>
                  <a:ext uri="{FF2B5EF4-FFF2-40B4-BE49-F238E27FC236}">
                    <a16:creationId xmlns:a16="http://schemas.microsoft.com/office/drawing/2014/main" id="{64DA53E4-1E27-44B2-9EA5-375E3D20A76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816101" y="2124075"/>
                <a:ext cx="1228725" cy="790575"/>
              </a:xfrm>
              <a:custGeom>
                <a:avLst/>
                <a:gdLst>
                  <a:gd name="T0" fmla="*/ 0 w 258"/>
                  <a:gd name="T1" fmla="*/ 166 h 166"/>
                  <a:gd name="T2" fmla="*/ 258 w 258"/>
                  <a:gd name="T3" fmla="*/ 17 h 166"/>
                  <a:gd name="T4" fmla="*/ 96 w 258"/>
                  <a:gd name="T5" fmla="*/ 34 h 166"/>
                  <a:gd name="T6" fmla="*/ 0 w 258"/>
                  <a:gd name="T7" fmla="*/ 166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8" h="166">
                    <a:moveTo>
                      <a:pt x="0" y="166"/>
                    </a:moveTo>
                    <a:cubicBezTo>
                      <a:pt x="258" y="17"/>
                      <a:pt x="258" y="17"/>
                      <a:pt x="258" y="17"/>
                    </a:cubicBezTo>
                    <a:cubicBezTo>
                      <a:pt x="206" y="0"/>
                      <a:pt x="147" y="4"/>
                      <a:pt x="96" y="34"/>
                    </a:cubicBezTo>
                    <a:cubicBezTo>
                      <a:pt x="44" y="63"/>
                      <a:pt x="11" y="112"/>
                      <a:pt x="0" y="166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08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8" name="Freeform 85">
                <a:extLst>
                  <a:ext uri="{FF2B5EF4-FFF2-40B4-BE49-F238E27FC236}">
                    <a16:creationId xmlns:a16="http://schemas.microsoft.com/office/drawing/2014/main" id="{AF41DBD5-F7CA-43C7-B477-6E93D8DC066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87376" y="2886075"/>
                <a:ext cx="1228725" cy="790575"/>
              </a:xfrm>
              <a:custGeom>
                <a:avLst/>
                <a:gdLst>
                  <a:gd name="T0" fmla="*/ 0 w 258"/>
                  <a:gd name="T1" fmla="*/ 17 h 166"/>
                  <a:gd name="T2" fmla="*/ 258 w 258"/>
                  <a:gd name="T3" fmla="*/ 166 h 166"/>
                  <a:gd name="T4" fmla="*/ 162 w 258"/>
                  <a:gd name="T5" fmla="*/ 34 h 166"/>
                  <a:gd name="T6" fmla="*/ 0 w 258"/>
                  <a:gd name="T7" fmla="*/ 17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8" h="166">
                    <a:moveTo>
                      <a:pt x="0" y="17"/>
                    </a:moveTo>
                    <a:cubicBezTo>
                      <a:pt x="258" y="166"/>
                      <a:pt x="258" y="166"/>
                      <a:pt x="258" y="166"/>
                    </a:cubicBezTo>
                    <a:cubicBezTo>
                      <a:pt x="247" y="112"/>
                      <a:pt x="213" y="63"/>
                      <a:pt x="162" y="34"/>
                    </a:cubicBezTo>
                    <a:cubicBezTo>
                      <a:pt x="111" y="4"/>
                      <a:pt x="52" y="0"/>
                      <a:pt x="0" y="17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08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9" name="Freeform 88">
                <a:extLst>
                  <a:ext uri="{FF2B5EF4-FFF2-40B4-BE49-F238E27FC236}">
                    <a16:creationId xmlns:a16="http://schemas.microsoft.com/office/drawing/2014/main" id="{8DE355CC-A733-4109-AC9E-4E5E96E355E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816101" y="2886075"/>
                <a:ext cx="1228725" cy="790575"/>
              </a:xfrm>
              <a:custGeom>
                <a:avLst/>
                <a:gdLst>
                  <a:gd name="T0" fmla="*/ 0 w 258"/>
                  <a:gd name="T1" fmla="*/ 166 h 166"/>
                  <a:gd name="T2" fmla="*/ 258 w 258"/>
                  <a:gd name="T3" fmla="*/ 17 h 166"/>
                  <a:gd name="T4" fmla="*/ 96 w 258"/>
                  <a:gd name="T5" fmla="*/ 34 h 166"/>
                  <a:gd name="T6" fmla="*/ 0 w 258"/>
                  <a:gd name="T7" fmla="*/ 166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8" h="166">
                    <a:moveTo>
                      <a:pt x="0" y="166"/>
                    </a:moveTo>
                    <a:cubicBezTo>
                      <a:pt x="258" y="17"/>
                      <a:pt x="258" y="17"/>
                      <a:pt x="258" y="17"/>
                    </a:cubicBezTo>
                    <a:cubicBezTo>
                      <a:pt x="206" y="0"/>
                      <a:pt x="147" y="4"/>
                      <a:pt x="96" y="34"/>
                    </a:cubicBezTo>
                    <a:cubicBezTo>
                      <a:pt x="44" y="63"/>
                      <a:pt x="11" y="112"/>
                      <a:pt x="0" y="166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08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grpSp>
            <p:nvGrpSpPr>
              <p:cNvPr id="40" name="Group 39">
                <a:extLst>
                  <a:ext uri="{FF2B5EF4-FFF2-40B4-BE49-F238E27FC236}">
                    <a16:creationId xmlns:a16="http://schemas.microsoft.com/office/drawing/2014/main" id="{C60E99C1-AC1B-4267-A404-07CA28EA1AA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 noGrp="1" noUngrp="1" noRot="1" noChangeAspect="1" noMove="1" noResize="1"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587376" y="280988"/>
                <a:ext cx="2457450" cy="3838575"/>
                <a:chOff x="587376" y="280988"/>
                <a:chExt cx="2457450" cy="3838575"/>
              </a:xfrm>
            </p:grpSpPr>
            <p:sp>
              <p:nvSpPr>
                <p:cNvPr id="41" name="Line 63">
                  <a:extLst>
                    <a:ext uri="{FF2B5EF4-FFF2-40B4-BE49-F238E27FC236}">
                      <a16:creationId xmlns:a16="http://schemas.microsoft.com/office/drawing/2014/main" id="{46BA754B-AF8C-4E32-B5D4-BD2CA1341E96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Grp="1" noRot="1" noChangeAspect="1" noMove="1" noResize="1" noEditPoints="1" noAdjustHandles="1" noChangeArrowheads="1" noChangeShapeType="1" noTextEdi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1443038"/>
                  <a:ext cx="1228725" cy="709613"/>
                </a:xfrm>
                <a:prstGeom prst="line">
                  <a:avLst/>
                </a:prstGeom>
                <a:noFill/>
                <a:ln w="12700" cap="rnd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42" name="Line 66">
                  <a:extLst>
                    <a:ext uri="{FF2B5EF4-FFF2-40B4-BE49-F238E27FC236}">
                      <a16:creationId xmlns:a16="http://schemas.microsoft.com/office/drawing/2014/main" id="{AA7154F4-DAA9-42B8-9C79-E7D89EB92688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Grp="1" noRot="1" noChangeAspect="1" noMove="1" noResize="1" noEditPoints="1" noAdjustHandles="1" noChangeArrowheads="1" noChangeShapeType="1" noTextEdi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 flipV="1">
                  <a:off x="1816101" y="1443038"/>
                  <a:ext cx="1228725" cy="709613"/>
                </a:xfrm>
                <a:prstGeom prst="line">
                  <a:avLst/>
                </a:prstGeom>
                <a:noFill/>
                <a:ln w="12700" cap="rnd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43" name="Line 67">
                  <a:extLst>
                    <a:ext uri="{FF2B5EF4-FFF2-40B4-BE49-F238E27FC236}">
                      <a16:creationId xmlns:a16="http://schemas.microsoft.com/office/drawing/2014/main" id="{CFCCE002-4181-4663-B8B4-5B5CC711B82F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Grp="1" noRot="1" noChangeAspect="1" noMove="1" noResize="1" noEditPoints="1" noAdjustHandles="1" noChangeArrowheads="1" noChangeShapeType="1" noTextEdi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 flipV="1">
                  <a:off x="1816101" y="280988"/>
                  <a:ext cx="0" cy="3838575"/>
                </a:xfrm>
                <a:prstGeom prst="line">
                  <a:avLst/>
                </a:prstGeom>
                <a:noFill/>
                <a:ln w="12700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44" name="Line 80">
                  <a:extLst>
                    <a:ext uri="{FF2B5EF4-FFF2-40B4-BE49-F238E27FC236}">
                      <a16:creationId xmlns:a16="http://schemas.microsoft.com/office/drawing/2014/main" id="{B3C1286A-A92F-45A8-A144-C4EBF3B8BC1E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Grp="1" noRot="1" noChangeAspect="1" noMove="1" noResize="1" noEditPoints="1" noAdjustHandles="1" noChangeArrowheads="1" noChangeShapeType="1" noTextEdi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2205038"/>
                  <a:ext cx="1228725" cy="709613"/>
                </a:xfrm>
                <a:prstGeom prst="line">
                  <a:avLst/>
                </a:prstGeom>
                <a:noFill/>
                <a:ln w="12700" cap="rnd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45" name="Line 83">
                  <a:extLst>
                    <a:ext uri="{FF2B5EF4-FFF2-40B4-BE49-F238E27FC236}">
                      <a16:creationId xmlns:a16="http://schemas.microsoft.com/office/drawing/2014/main" id="{31993490-8FCD-4048-A2E8-0A217FF65616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Grp="1" noRot="1" noChangeAspect="1" noMove="1" noResize="1" noEditPoints="1" noAdjustHandles="1" noChangeArrowheads="1" noChangeShapeType="1" noTextEdi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 flipV="1">
                  <a:off x="1816101" y="2205038"/>
                  <a:ext cx="1228725" cy="709613"/>
                </a:xfrm>
                <a:prstGeom prst="line">
                  <a:avLst/>
                </a:prstGeom>
                <a:noFill/>
                <a:ln w="12700" cap="rnd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46" name="Line 86">
                  <a:extLst>
                    <a:ext uri="{FF2B5EF4-FFF2-40B4-BE49-F238E27FC236}">
                      <a16:creationId xmlns:a16="http://schemas.microsoft.com/office/drawing/2014/main" id="{33AF3440-700A-44B0-A0D1-1E6301F187D5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Grp="1" noRot="1" noChangeAspect="1" noMove="1" noResize="1" noEditPoints="1" noAdjustHandles="1" noChangeArrowheads="1" noChangeShapeType="1" noTextEdi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2967038"/>
                  <a:ext cx="1228725" cy="709613"/>
                </a:xfrm>
                <a:prstGeom prst="line">
                  <a:avLst/>
                </a:prstGeom>
                <a:noFill/>
                <a:ln w="12700" cap="rnd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47" name="Line 89">
                  <a:extLst>
                    <a:ext uri="{FF2B5EF4-FFF2-40B4-BE49-F238E27FC236}">
                      <a16:creationId xmlns:a16="http://schemas.microsoft.com/office/drawing/2014/main" id="{F17E7CAB-5E29-47AC-91E8-B488D357FBD2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Grp="1" noRot="1" noChangeAspect="1" noMove="1" noResize="1" noEditPoints="1" noAdjustHandles="1" noChangeArrowheads="1" noChangeShapeType="1" noTextEdi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 flipV="1">
                  <a:off x="1816101" y="2967038"/>
                  <a:ext cx="1228725" cy="709613"/>
                </a:xfrm>
                <a:prstGeom prst="line">
                  <a:avLst/>
                </a:prstGeom>
                <a:noFill/>
                <a:ln w="12700" cap="rnd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</p:grp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D713AE0B-3A03-4CCB-B15E-CAF75D8558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 noGrp="1" noUngrp="1" noRot="1" noChangeAspect="1" noMove="1" noResize="1"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rot="13500000">
              <a:off x="480743" y="3311698"/>
              <a:ext cx="1785984" cy="2211229"/>
              <a:chOff x="3125006" y="3171595"/>
              <a:chExt cx="1785984" cy="2211229"/>
            </a:xfrm>
          </p:grpSpPr>
          <p:grpSp>
            <p:nvGrpSpPr>
              <p:cNvPr id="18" name="Group 17">
                <a:extLst>
                  <a:ext uri="{FF2B5EF4-FFF2-40B4-BE49-F238E27FC236}">
                    <a16:creationId xmlns:a16="http://schemas.microsoft.com/office/drawing/2014/main" id="{94CC0330-760F-4B4E-BE37-D345B5B2E8E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 noGrp="1" noUngrp="1" noRot="1" noChangeAspect="1" noMove="1" noResize="1"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3136819" y="3174345"/>
                <a:ext cx="1760933" cy="2208479"/>
                <a:chOff x="4749017" y="2998646"/>
                <a:chExt cx="1760933" cy="2208479"/>
              </a:xfrm>
            </p:grpSpPr>
            <p:cxnSp>
              <p:nvCxnSpPr>
                <p:cNvPr id="22" name="Straight Connector 21">
                  <a:extLst>
                    <a:ext uri="{FF2B5EF4-FFF2-40B4-BE49-F238E27FC236}">
                      <a16:creationId xmlns:a16="http://schemas.microsoft.com/office/drawing/2014/main" id="{8B6C8306-3715-4107-BA99-68EB308CA198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CxnSpPr>
                  <a:cxnSpLocks noGrp="1" noRot="1" noChangeAspect="1" noMove="1" noResize="1" noEditPoints="1" noAdjustHandles="1" noChangeArrowheads="1" noChangeShapeType="1"/>
                </p:cNvCxn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CxnSpPr>
              <p:spPr>
                <a:xfrm flipH="1">
                  <a:off x="5630197" y="2998646"/>
                  <a:ext cx="0" cy="2208479"/>
                </a:xfrm>
                <a:prstGeom prst="line">
                  <a:avLst/>
                </a:prstGeom>
                <a:ln w="12700">
                  <a:solidFill>
                    <a:srgbClr val="FFFF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" name="Straight Connector 22">
                  <a:extLst>
                    <a:ext uri="{FF2B5EF4-FFF2-40B4-BE49-F238E27FC236}">
                      <a16:creationId xmlns:a16="http://schemas.microsoft.com/office/drawing/2014/main" id="{5A4B3797-F2A4-43E3-B8F8-8BC4B0FBDE97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CxnSpPr>
                  <a:cxnSpLocks noGrp="1" noRot="1" noChangeAspect="1" noMove="1" noResize="1" noEditPoints="1" noAdjustHandles="1" noChangeArrowheads="1" noChangeShapeType="1"/>
                </p:cNvCxn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CxnSpPr>
              <p:spPr>
                <a:xfrm rot="10800000" flipH="1">
                  <a:off x="4749017" y="4416771"/>
                  <a:ext cx="1760933" cy="0"/>
                </a:xfrm>
                <a:prstGeom prst="line">
                  <a:avLst/>
                </a:prstGeom>
                <a:ln w="12700">
                  <a:solidFill>
                    <a:srgbClr val="FFFF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4" name="Rectangle 30">
                  <a:extLst>
                    <a:ext uri="{FF2B5EF4-FFF2-40B4-BE49-F238E27FC236}">
                      <a16:creationId xmlns:a16="http://schemas.microsoft.com/office/drawing/2014/main" id="{BB27766D-84D5-4D02-AE36-3149427B229D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Grp="1" noRot="1" noChangeAspect="1" noMove="1" noResize="1" noEditPoints="1" noAdjustHandles="1" noChangeArrowheads="1" noChangeShapeType="1" noTextEdi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3500000">
                  <a:off x="5136242" y="3224252"/>
                  <a:ext cx="987915" cy="987915"/>
                </a:xfrm>
                <a:custGeom>
                  <a:avLst/>
                  <a:gdLst>
                    <a:gd name="connsiteX0" fmla="*/ 0 w 1302493"/>
                    <a:gd name="connsiteY0" fmla="*/ 0 h 1302493"/>
                    <a:gd name="connsiteX1" fmla="*/ 1302493 w 1302493"/>
                    <a:gd name="connsiteY1" fmla="*/ 0 h 1302493"/>
                    <a:gd name="connsiteX2" fmla="*/ 1302493 w 1302493"/>
                    <a:gd name="connsiteY2" fmla="*/ 1302493 h 1302493"/>
                    <a:gd name="connsiteX3" fmla="*/ 0 w 1302493"/>
                    <a:gd name="connsiteY3" fmla="*/ 1302493 h 1302493"/>
                    <a:gd name="connsiteX4" fmla="*/ 0 w 1302493"/>
                    <a:gd name="connsiteY4" fmla="*/ 0 h 1302493"/>
                    <a:gd name="connsiteX0" fmla="*/ 1302493 w 1393933"/>
                    <a:gd name="connsiteY0" fmla="*/ 1302493 h 1393933"/>
                    <a:gd name="connsiteX1" fmla="*/ 0 w 1393933"/>
                    <a:gd name="connsiteY1" fmla="*/ 1302493 h 1393933"/>
                    <a:gd name="connsiteX2" fmla="*/ 0 w 1393933"/>
                    <a:gd name="connsiteY2" fmla="*/ 0 h 1393933"/>
                    <a:gd name="connsiteX3" fmla="*/ 1302493 w 1393933"/>
                    <a:gd name="connsiteY3" fmla="*/ 0 h 1393933"/>
                    <a:gd name="connsiteX4" fmla="*/ 1393933 w 1393933"/>
                    <a:gd name="connsiteY4" fmla="*/ 1393933 h 1393933"/>
                    <a:gd name="connsiteX0" fmla="*/ 0 w 1393933"/>
                    <a:gd name="connsiteY0" fmla="*/ 1302493 h 1393933"/>
                    <a:gd name="connsiteX1" fmla="*/ 0 w 1393933"/>
                    <a:gd name="connsiteY1" fmla="*/ 0 h 1393933"/>
                    <a:gd name="connsiteX2" fmla="*/ 1302493 w 1393933"/>
                    <a:gd name="connsiteY2" fmla="*/ 0 h 1393933"/>
                    <a:gd name="connsiteX3" fmla="*/ 1393933 w 1393933"/>
                    <a:gd name="connsiteY3" fmla="*/ 1393933 h 1393933"/>
                    <a:gd name="connsiteX0" fmla="*/ 0 w 1302493"/>
                    <a:gd name="connsiteY0" fmla="*/ 1302493 h 1302493"/>
                    <a:gd name="connsiteX1" fmla="*/ 0 w 1302493"/>
                    <a:gd name="connsiteY1" fmla="*/ 0 h 1302493"/>
                    <a:gd name="connsiteX2" fmla="*/ 1302493 w 1302493"/>
                    <a:gd name="connsiteY2" fmla="*/ 0 h 13024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302493" h="1302493">
                      <a:moveTo>
                        <a:pt x="0" y="1302493"/>
                      </a:moveTo>
                      <a:lnTo>
                        <a:pt x="0" y="0"/>
                      </a:lnTo>
                      <a:lnTo>
                        <a:pt x="1302493" y="0"/>
                      </a:lnTo>
                    </a:path>
                  </a:pathLst>
                </a:custGeom>
                <a:noFill/>
                <a:ln w="12700">
                  <a:solidFill>
                    <a:srgbClr val="FFFF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5" name="Rectangle 30">
                  <a:extLst>
                    <a:ext uri="{FF2B5EF4-FFF2-40B4-BE49-F238E27FC236}">
                      <a16:creationId xmlns:a16="http://schemas.microsoft.com/office/drawing/2014/main" id="{8F1C8A62-8495-422A-9A73-9C59C603F62D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Grp="1" noRot="1" noChangeAspect="1" noMove="1" noResize="1" noEditPoints="1" noAdjustHandles="1" noChangeArrowheads="1" noChangeShapeType="1" noTextEdi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3500000">
                  <a:off x="5327037" y="3070731"/>
                  <a:ext cx="606323" cy="606323"/>
                </a:xfrm>
                <a:custGeom>
                  <a:avLst/>
                  <a:gdLst>
                    <a:gd name="connsiteX0" fmla="*/ 0 w 1302493"/>
                    <a:gd name="connsiteY0" fmla="*/ 0 h 1302493"/>
                    <a:gd name="connsiteX1" fmla="*/ 1302493 w 1302493"/>
                    <a:gd name="connsiteY1" fmla="*/ 0 h 1302493"/>
                    <a:gd name="connsiteX2" fmla="*/ 1302493 w 1302493"/>
                    <a:gd name="connsiteY2" fmla="*/ 1302493 h 1302493"/>
                    <a:gd name="connsiteX3" fmla="*/ 0 w 1302493"/>
                    <a:gd name="connsiteY3" fmla="*/ 1302493 h 1302493"/>
                    <a:gd name="connsiteX4" fmla="*/ 0 w 1302493"/>
                    <a:gd name="connsiteY4" fmla="*/ 0 h 1302493"/>
                    <a:gd name="connsiteX0" fmla="*/ 1302493 w 1393933"/>
                    <a:gd name="connsiteY0" fmla="*/ 1302493 h 1393933"/>
                    <a:gd name="connsiteX1" fmla="*/ 0 w 1393933"/>
                    <a:gd name="connsiteY1" fmla="*/ 1302493 h 1393933"/>
                    <a:gd name="connsiteX2" fmla="*/ 0 w 1393933"/>
                    <a:gd name="connsiteY2" fmla="*/ 0 h 1393933"/>
                    <a:gd name="connsiteX3" fmla="*/ 1302493 w 1393933"/>
                    <a:gd name="connsiteY3" fmla="*/ 0 h 1393933"/>
                    <a:gd name="connsiteX4" fmla="*/ 1393933 w 1393933"/>
                    <a:gd name="connsiteY4" fmla="*/ 1393933 h 1393933"/>
                    <a:gd name="connsiteX0" fmla="*/ 0 w 1393933"/>
                    <a:gd name="connsiteY0" fmla="*/ 1302493 h 1393933"/>
                    <a:gd name="connsiteX1" fmla="*/ 0 w 1393933"/>
                    <a:gd name="connsiteY1" fmla="*/ 0 h 1393933"/>
                    <a:gd name="connsiteX2" fmla="*/ 1302493 w 1393933"/>
                    <a:gd name="connsiteY2" fmla="*/ 0 h 1393933"/>
                    <a:gd name="connsiteX3" fmla="*/ 1393933 w 1393933"/>
                    <a:gd name="connsiteY3" fmla="*/ 1393933 h 1393933"/>
                    <a:gd name="connsiteX0" fmla="*/ 0 w 1302493"/>
                    <a:gd name="connsiteY0" fmla="*/ 1302493 h 1302493"/>
                    <a:gd name="connsiteX1" fmla="*/ 0 w 1302493"/>
                    <a:gd name="connsiteY1" fmla="*/ 0 h 1302493"/>
                    <a:gd name="connsiteX2" fmla="*/ 1302493 w 1302493"/>
                    <a:gd name="connsiteY2" fmla="*/ 0 h 13024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302493" h="1302493">
                      <a:moveTo>
                        <a:pt x="0" y="1302493"/>
                      </a:moveTo>
                      <a:lnTo>
                        <a:pt x="0" y="0"/>
                      </a:lnTo>
                      <a:lnTo>
                        <a:pt x="1302493" y="0"/>
                      </a:lnTo>
                    </a:path>
                  </a:pathLst>
                </a:custGeom>
                <a:noFill/>
                <a:ln w="12700">
                  <a:solidFill>
                    <a:srgbClr val="FFFF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B1CEBFBC-BC6E-4C5F-BEC4-DD2079D8E27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 noGrp="1" noUngrp="1" noRot="1" noChangeAspect="1" noMove="1" noResize="1"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3125006" y="3171595"/>
                <a:ext cx="1785984" cy="1799739"/>
                <a:chOff x="6879836" y="3516901"/>
                <a:chExt cx="1785984" cy="1799739"/>
              </a:xfrm>
            </p:grpSpPr>
            <p:sp>
              <p:nvSpPr>
                <p:cNvPr id="20" name="Freeform: Shape 19">
                  <a:extLst>
                    <a:ext uri="{FF2B5EF4-FFF2-40B4-BE49-F238E27FC236}">
                      <a16:creationId xmlns:a16="http://schemas.microsoft.com/office/drawing/2014/main" id="{969A298F-AA6C-4139-992B-E27C0854615E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Grp="1" noRot="1" noChangeAspect="1" noMove="1" noResize="1" noEditPoints="1" noAdjustHandles="1" noChangeArrowheads="1" noChangeShapeType="1" noTextEdi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>
                  <a:off x="6879836" y="3521665"/>
                  <a:ext cx="892801" cy="1794975"/>
                </a:xfrm>
                <a:custGeom>
                  <a:avLst/>
                  <a:gdLst>
                    <a:gd name="connsiteX0" fmla="*/ 892801 w 892801"/>
                    <a:gd name="connsiteY0" fmla="*/ 0 h 1794975"/>
                    <a:gd name="connsiteX1" fmla="*/ 892801 w 892801"/>
                    <a:gd name="connsiteY1" fmla="*/ 1434622 h 1794975"/>
                    <a:gd name="connsiteX2" fmla="*/ 845919 w 892801"/>
                    <a:gd name="connsiteY2" fmla="*/ 1533379 h 1794975"/>
                    <a:gd name="connsiteX3" fmla="*/ 440820 w 892801"/>
                    <a:gd name="connsiteY3" fmla="*/ 1794916 h 1794975"/>
                    <a:gd name="connsiteX4" fmla="*/ 379878 w 892801"/>
                    <a:gd name="connsiteY4" fmla="*/ 1791253 h 1794975"/>
                    <a:gd name="connsiteX5" fmla="*/ 763083 w 892801"/>
                    <a:gd name="connsiteY5" fmla="*/ 100140 h 1794975"/>
                    <a:gd name="connsiteX6" fmla="*/ 892801 w 892801"/>
                    <a:gd name="connsiteY6" fmla="*/ 0 h 1794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892801" h="1794975">
                      <a:moveTo>
                        <a:pt x="892801" y="0"/>
                      </a:moveTo>
                      <a:lnTo>
                        <a:pt x="892801" y="1434622"/>
                      </a:lnTo>
                      <a:lnTo>
                        <a:pt x="845919" y="1533379"/>
                      </a:lnTo>
                      <a:cubicBezTo>
                        <a:pt x="735106" y="1711682"/>
                        <a:pt x="584368" y="1792418"/>
                        <a:pt x="440820" y="1794916"/>
                      </a:cubicBezTo>
                      <a:cubicBezTo>
                        <a:pt x="420314" y="1795273"/>
                        <a:pt x="399954" y="1794033"/>
                        <a:pt x="379878" y="1791253"/>
                      </a:cubicBezTo>
                      <a:cubicBezTo>
                        <a:pt x="-41718" y="1732871"/>
                        <a:pt x="-338017" y="995203"/>
                        <a:pt x="763083" y="100140"/>
                      </a:cubicBezTo>
                      <a:lnTo>
                        <a:pt x="892801" y="0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89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1" name="Freeform: Shape 20">
                  <a:extLst>
                    <a:ext uri="{FF2B5EF4-FFF2-40B4-BE49-F238E27FC236}">
                      <a16:creationId xmlns:a16="http://schemas.microsoft.com/office/drawing/2014/main" id="{972AA363-33A2-4979-9DE5-9FA8ACADE005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Grp="1" noRot="1" noChangeAspect="1" noMove="1" noResize="1" noEditPoints="1" noAdjustHandles="1" noChangeArrowheads="1" noChangeShapeType="1" noTextEdi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>
                  <a:off x="7772637" y="3516901"/>
                  <a:ext cx="893183" cy="1795123"/>
                </a:xfrm>
                <a:custGeom>
                  <a:avLst/>
                  <a:gdLst>
                    <a:gd name="connsiteX0" fmla="*/ 191 w 893183"/>
                    <a:gd name="connsiteY0" fmla="*/ 0 h 1795123"/>
                    <a:gd name="connsiteX1" fmla="*/ 130101 w 893183"/>
                    <a:gd name="connsiteY1" fmla="*/ 100288 h 1795123"/>
                    <a:gd name="connsiteX2" fmla="*/ 513306 w 893183"/>
                    <a:gd name="connsiteY2" fmla="*/ 1791401 h 1795123"/>
                    <a:gd name="connsiteX3" fmla="*/ 47265 w 893183"/>
                    <a:gd name="connsiteY3" fmla="*/ 1533527 h 1795123"/>
                    <a:gd name="connsiteX4" fmla="*/ 192 w 893183"/>
                    <a:gd name="connsiteY4" fmla="*/ 1434367 h 1795123"/>
                    <a:gd name="connsiteX5" fmla="*/ 192 w 893183"/>
                    <a:gd name="connsiteY5" fmla="*/ 1438981 h 1795123"/>
                    <a:gd name="connsiteX6" fmla="*/ 0 w 893183"/>
                    <a:gd name="connsiteY6" fmla="*/ 1439386 h 1795123"/>
                    <a:gd name="connsiteX7" fmla="*/ 0 w 893183"/>
                    <a:gd name="connsiteY7" fmla="*/ 4764 h 1795123"/>
                    <a:gd name="connsiteX8" fmla="*/ 191 w 893183"/>
                    <a:gd name="connsiteY8" fmla="*/ 4616 h 1795123"/>
                    <a:gd name="connsiteX9" fmla="*/ 191 w 893183"/>
                    <a:gd name="connsiteY9" fmla="*/ 0 h 17951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893183" h="1795123">
                      <a:moveTo>
                        <a:pt x="191" y="0"/>
                      </a:moveTo>
                      <a:lnTo>
                        <a:pt x="130101" y="100288"/>
                      </a:lnTo>
                      <a:cubicBezTo>
                        <a:pt x="1231201" y="995351"/>
                        <a:pt x="934902" y="1733019"/>
                        <a:pt x="513306" y="1791401"/>
                      </a:cubicBezTo>
                      <a:cubicBezTo>
                        <a:pt x="352699" y="1813642"/>
                        <a:pt x="173909" y="1737302"/>
                        <a:pt x="47265" y="1533527"/>
                      </a:cubicBezTo>
                      <a:lnTo>
                        <a:pt x="192" y="1434367"/>
                      </a:lnTo>
                      <a:lnTo>
                        <a:pt x="192" y="1438981"/>
                      </a:lnTo>
                      <a:lnTo>
                        <a:pt x="0" y="1439386"/>
                      </a:lnTo>
                      <a:lnTo>
                        <a:pt x="0" y="4764"/>
                      </a:lnTo>
                      <a:lnTo>
                        <a:pt x="191" y="4616"/>
                      </a:lnTo>
                      <a:lnTo>
                        <a:pt x="191" y="0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27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</p:grp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A3822750-6B8C-4F83-9CAD-F924EF4937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 noGrp="1" noUngrp="1" noRot="1" noChangeAspect="1" noMove="1" noResize="1"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rot="10800000">
              <a:off x="555957" y="5230097"/>
              <a:ext cx="641183" cy="1069728"/>
              <a:chOff x="6484112" y="2967038"/>
              <a:chExt cx="641183" cy="1069728"/>
            </a:xfrm>
          </p:grpSpPr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58523E1A-71CD-4B09-A4F4-07F86003B4A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 noGrp="1" noUngrp="1" noRot="1" noChangeAspect="1" noMove="1" noResize="1"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6808136" y="2967038"/>
                <a:ext cx="317159" cy="932400"/>
                <a:chOff x="6808136" y="2967038"/>
                <a:chExt cx="317159" cy="932400"/>
              </a:xfrm>
            </p:grpSpPr>
            <p:sp>
              <p:nvSpPr>
                <p:cNvPr id="15" name="Freeform 68">
                  <a:extLst>
                    <a:ext uri="{FF2B5EF4-FFF2-40B4-BE49-F238E27FC236}">
                      <a16:creationId xmlns:a16="http://schemas.microsoft.com/office/drawing/2014/main" id="{169972B1-6443-4F74-80F9-BB4943CD3023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Grp="1" noRot="1" noChangeAspect="1" noMove="1" noResize="1" noEditPoints="1" noAdjustHandles="1" noChangeArrowheads="1" noChangeShapeType="1" noTextEdi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6808136" y="2967038"/>
                  <a:ext cx="159772" cy="710627"/>
                </a:xfrm>
                <a:custGeom>
                  <a:avLst/>
                  <a:gdLst>
                    <a:gd name="T0" fmla="*/ 0 w 67"/>
                    <a:gd name="T1" fmla="*/ 149 h 298"/>
                    <a:gd name="T2" fmla="*/ 67 w 67"/>
                    <a:gd name="T3" fmla="*/ 298 h 298"/>
                    <a:gd name="T4" fmla="*/ 67 w 67"/>
                    <a:gd name="T5" fmla="*/ 0 h 298"/>
                    <a:gd name="T6" fmla="*/ 0 w 67"/>
                    <a:gd name="T7" fmla="*/ 149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7" h="298">
                      <a:moveTo>
                        <a:pt x="0" y="149"/>
                      </a:moveTo>
                      <a:cubicBezTo>
                        <a:pt x="0" y="208"/>
                        <a:pt x="26" y="261"/>
                        <a:pt x="67" y="298"/>
                      </a:cubicBezTo>
                      <a:cubicBezTo>
                        <a:pt x="67" y="0"/>
                        <a:pt x="67" y="0"/>
                        <a:pt x="67" y="0"/>
                      </a:cubicBezTo>
                      <a:cubicBezTo>
                        <a:pt x="26" y="36"/>
                        <a:pt x="0" y="89"/>
                        <a:pt x="0" y="149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89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6" name="Freeform 69">
                  <a:extLst>
                    <a:ext uri="{FF2B5EF4-FFF2-40B4-BE49-F238E27FC236}">
                      <a16:creationId xmlns:a16="http://schemas.microsoft.com/office/drawing/2014/main" id="{EB69F32F-40CA-458E-B833-E909ADFDD933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Grp="1" noRot="1" noChangeAspect="1" noMove="1" noResize="1" noEditPoints="1" noAdjustHandles="1" noChangeArrowheads="1" noChangeShapeType="1" noTextEdi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6967908" y="2967038"/>
                  <a:ext cx="157387" cy="710627"/>
                </a:xfrm>
                <a:custGeom>
                  <a:avLst/>
                  <a:gdLst>
                    <a:gd name="T0" fmla="*/ 0 w 66"/>
                    <a:gd name="T1" fmla="*/ 0 h 298"/>
                    <a:gd name="T2" fmla="*/ 0 w 66"/>
                    <a:gd name="T3" fmla="*/ 298 h 298"/>
                    <a:gd name="T4" fmla="*/ 66 w 66"/>
                    <a:gd name="T5" fmla="*/ 149 h 298"/>
                    <a:gd name="T6" fmla="*/ 0 w 66"/>
                    <a:gd name="T7" fmla="*/ 0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6" h="298">
                      <a:moveTo>
                        <a:pt x="0" y="0"/>
                      </a:moveTo>
                      <a:cubicBezTo>
                        <a:pt x="0" y="298"/>
                        <a:pt x="0" y="298"/>
                        <a:pt x="0" y="298"/>
                      </a:cubicBezTo>
                      <a:cubicBezTo>
                        <a:pt x="41" y="261"/>
                        <a:pt x="66" y="208"/>
                        <a:pt x="66" y="149"/>
                      </a:cubicBezTo>
                      <a:cubicBezTo>
                        <a:pt x="66" y="89"/>
                        <a:pt x="41" y="36"/>
                        <a:pt x="0" y="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27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7" name="Line 70">
                  <a:extLst>
                    <a:ext uri="{FF2B5EF4-FFF2-40B4-BE49-F238E27FC236}">
                      <a16:creationId xmlns:a16="http://schemas.microsoft.com/office/drawing/2014/main" id="{5B2FEC36-803B-49C9-8313-D558457B25A2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Grp="1" noRot="1" noChangeAspect="1" noMove="1" noResize="1" noEditPoints="1" noAdjustHandles="1" noChangeArrowheads="1" noChangeShapeType="1" noTextEdi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 flipV="1">
                  <a:off x="6967908" y="2967038"/>
                  <a:ext cx="0" cy="932400"/>
                </a:xfrm>
                <a:prstGeom prst="line">
                  <a:avLst/>
                </a:prstGeom>
                <a:noFill/>
                <a:ln w="12700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</p:grpSp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5178F1E3-F49B-4E7A-BA5C-B2BFD9A636E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 noGrp="1" noUngrp="1" noRot="1" noChangeAspect="1" noMove="1" noResize="1"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18900000" flipH="1">
                <a:off x="6484112" y="3104366"/>
                <a:ext cx="317159" cy="932400"/>
                <a:chOff x="6808136" y="2967038"/>
                <a:chExt cx="317159" cy="932400"/>
              </a:xfrm>
            </p:grpSpPr>
            <p:sp>
              <p:nvSpPr>
                <p:cNvPr id="12" name="Freeform 68">
                  <a:extLst>
                    <a:ext uri="{FF2B5EF4-FFF2-40B4-BE49-F238E27FC236}">
                      <a16:creationId xmlns:a16="http://schemas.microsoft.com/office/drawing/2014/main" id="{9F18055A-6D8B-4373-A010-59AE8C813846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Grp="1" noRot="1" noChangeAspect="1" noMove="1" noResize="1" noEditPoints="1" noAdjustHandles="1" noChangeArrowheads="1" noChangeShapeType="1" noTextEdi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6808136" y="2967038"/>
                  <a:ext cx="159772" cy="710627"/>
                </a:xfrm>
                <a:custGeom>
                  <a:avLst/>
                  <a:gdLst>
                    <a:gd name="T0" fmla="*/ 0 w 67"/>
                    <a:gd name="T1" fmla="*/ 149 h 298"/>
                    <a:gd name="T2" fmla="*/ 67 w 67"/>
                    <a:gd name="T3" fmla="*/ 298 h 298"/>
                    <a:gd name="T4" fmla="*/ 67 w 67"/>
                    <a:gd name="T5" fmla="*/ 0 h 298"/>
                    <a:gd name="T6" fmla="*/ 0 w 67"/>
                    <a:gd name="T7" fmla="*/ 149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7" h="298">
                      <a:moveTo>
                        <a:pt x="0" y="149"/>
                      </a:moveTo>
                      <a:cubicBezTo>
                        <a:pt x="0" y="208"/>
                        <a:pt x="26" y="261"/>
                        <a:pt x="67" y="298"/>
                      </a:cubicBezTo>
                      <a:cubicBezTo>
                        <a:pt x="67" y="0"/>
                        <a:pt x="67" y="0"/>
                        <a:pt x="67" y="0"/>
                      </a:cubicBezTo>
                      <a:cubicBezTo>
                        <a:pt x="26" y="36"/>
                        <a:pt x="0" y="89"/>
                        <a:pt x="0" y="149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89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3" name="Freeform 69">
                  <a:extLst>
                    <a:ext uri="{FF2B5EF4-FFF2-40B4-BE49-F238E27FC236}">
                      <a16:creationId xmlns:a16="http://schemas.microsoft.com/office/drawing/2014/main" id="{2612E838-0F14-4DE7-AD23-6A830785116C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Grp="1" noRot="1" noChangeAspect="1" noMove="1" noResize="1" noEditPoints="1" noAdjustHandles="1" noChangeArrowheads="1" noChangeShapeType="1" noTextEdi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6967908" y="2967038"/>
                  <a:ext cx="157387" cy="710627"/>
                </a:xfrm>
                <a:custGeom>
                  <a:avLst/>
                  <a:gdLst>
                    <a:gd name="T0" fmla="*/ 0 w 66"/>
                    <a:gd name="T1" fmla="*/ 0 h 298"/>
                    <a:gd name="T2" fmla="*/ 0 w 66"/>
                    <a:gd name="T3" fmla="*/ 298 h 298"/>
                    <a:gd name="T4" fmla="*/ 66 w 66"/>
                    <a:gd name="T5" fmla="*/ 149 h 298"/>
                    <a:gd name="T6" fmla="*/ 0 w 66"/>
                    <a:gd name="T7" fmla="*/ 0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6" h="298">
                      <a:moveTo>
                        <a:pt x="0" y="0"/>
                      </a:moveTo>
                      <a:cubicBezTo>
                        <a:pt x="0" y="298"/>
                        <a:pt x="0" y="298"/>
                        <a:pt x="0" y="298"/>
                      </a:cubicBezTo>
                      <a:cubicBezTo>
                        <a:pt x="41" y="261"/>
                        <a:pt x="66" y="208"/>
                        <a:pt x="66" y="149"/>
                      </a:cubicBezTo>
                      <a:cubicBezTo>
                        <a:pt x="66" y="89"/>
                        <a:pt x="41" y="36"/>
                        <a:pt x="0" y="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27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4" name="Line 70">
                  <a:extLst>
                    <a:ext uri="{FF2B5EF4-FFF2-40B4-BE49-F238E27FC236}">
                      <a16:creationId xmlns:a16="http://schemas.microsoft.com/office/drawing/2014/main" id="{AF3F8EED-B567-43E0-8B31-5A5E7AFB2DAE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Grp="1" noRot="1" noChangeAspect="1" noMove="1" noResize="1" noEditPoints="1" noAdjustHandles="1" noChangeArrowheads="1" noChangeShapeType="1" noTextEdi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 flipV="1">
                  <a:off x="6967908" y="2967038"/>
                  <a:ext cx="0" cy="932400"/>
                </a:xfrm>
                <a:prstGeom prst="line">
                  <a:avLst/>
                </a:prstGeom>
                <a:noFill/>
                <a:ln w="12700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</p:grpSp>
        </p:grp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952B8C31-9649-4E69-B31C-D77394EE23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8153659" y="716800"/>
            <a:ext cx="3838575" cy="5583025"/>
            <a:chOff x="199766" y="716800"/>
            <a:chExt cx="3838575" cy="5583025"/>
          </a:xfrm>
        </p:grpSpPr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269D1249-EDCC-41AC-BA08-E670FB4E33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 noGrp="1" noUngrp="1" noRot="1" noChangeAspect="1" noMove="1" noResize="1"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rot="2700000">
              <a:off x="890329" y="26237"/>
              <a:ext cx="2457450" cy="3838575"/>
              <a:chOff x="587376" y="280988"/>
              <a:chExt cx="2457450" cy="3838575"/>
            </a:xfrm>
          </p:grpSpPr>
          <p:sp>
            <p:nvSpPr>
              <p:cNvPr id="68" name="Freeform 64">
                <a:extLst>
                  <a:ext uri="{FF2B5EF4-FFF2-40B4-BE49-F238E27FC236}">
                    <a16:creationId xmlns:a16="http://schemas.microsoft.com/office/drawing/2014/main" id="{EA5EA6EB-846A-4897-AE83-5BDD96A4F21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816101" y="1443038"/>
                <a:ext cx="1228725" cy="790575"/>
              </a:xfrm>
              <a:custGeom>
                <a:avLst/>
                <a:gdLst>
                  <a:gd name="T0" fmla="*/ 162 w 258"/>
                  <a:gd name="T1" fmla="*/ 132 h 166"/>
                  <a:gd name="T2" fmla="*/ 258 w 258"/>
                  <a:gd name="T3" fmla="*/ 0 h 166"/>
                  <a:gd name="T4" fmla="*/ 0 w 258"/>
                  <a:gd name="T5" fmla="*/ 149 h 166"/>
                  <a:gd name="T6" fmla="*/ 162 w 258"/>
                  <a:gd name="T7" fmla="*/ 132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8" h="166">
                    <a:moveTo>
                      <a:pt x="162" y="132"/>
                    </a:moveTo>
                    <a:cubicBezTo>
                      <a:pt x="214" y="102"/>
                      <a:pt x="247" y="54"/>
                      <a:pt x="258" y="0"/>
                    </a:cubicBezTo>
                    <a:cubicBezTo>
                      <a:pt x="0" y="149"/>
                      <a:pt x="0" y="149"/>
                      <a:pt x="0" y="149"/>
                    </a:cubicBezTo>
                    <a:cubicBezTo>
                      <a:pt x="52" y="166"/>
                      <a:pt x="111" y="162"/>
                      <a:pt x="162" y="132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10000"/>
                    </a:srgbClr>
                  </a:gs>
                </a:gsLst>
                <a:lin ang="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69" name="Freeform 81">
                <a:extLst>
                  <a:ext uri="{FF2B5EF4-FFF2-40B4-BE49-F238E27FC236}">
                    <a16:creationId xmlns:a16="http://schemas.microsoft.com/office/drawing/2014/main" id="{185EF0DB-BE87-4CDD-823B-E6651137974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816101" y="2205038"/>
                <a:ext cx="1228725" cy="790575"/>
              </a:xfrm>
              <a:custGeom>
                <a:avLst/>
                <a:gdLst>
                  <a:gd name="T0" fmla="*/ 162 w 258"/>
                  <a:gd name="T1" fmla="*/ 132 h 166"/>
                  <a:gd name="T2" fmla="*/ 258 w 258"/>
                  <a:gd name="T3" fmla="*/ 0 h 166"/>
                  <a:gd name="T4" fmla="*/ 0 w 258"/>
                  <a:gd name="T5" fmla="*/ 149 h 166"/>
                  <a:gd name="T6" fmla="*/ 162 w 258"/>
                  <a:gd name="T7" fmla="*/ 132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8" h="166">
                    <a:moveTo>
                      <a:pt x="162" y="132"/>
                    </a:moveTo>
                    <a:cubicBezTo>
                      <a:pt x="214" y="102"/>
                      <a:pt x="247" y="54"/>
                      <a:pt x="258" y="0"/>
                    </a:cubicBezTo>
                    <a:cubicBezTo>
                      <a:pt x="0" y="149"/>
                      <a:pt x="0" y="149"/>
                      <a:pt x="0" y="149"/>
                    </a:cubicBezTo>
                    <a:cubicBezTo>
                      <a:pt x="52" y="166"/>
                      <a:pt x="111" y="162"/>
                      <a:pt x="162" y="132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10000"/>
                    </a:srgbClr>
                  </a:gs>
                </a:gsLst>
                <a:lin ang="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70" name="Freeform 61">
                <a:extLst>
                  <a:ext uri="{FF2B5EF4-FFF2-40B4-BE49-F238E27FC236}">
                    <a16:creationId xmlns:a16="http://schemas.microsoft.com/office/drawing/2014/main" id="{9AC9E234-4400-46EB-92D7-9B53A68B91A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87376" y="1443038"/>
                <a:ext cx="1228725" cy="790575"/>
              </a:xfrm>
              <a:custGeom>
                <a:avLst/>
                <a:gdLst>
                  <a:gd name="T0" fmla="*/ 95 w 258"/>
                  <a:gd name="T1" fmla="*/ 132 h 166"/>
                  <a:gd name="T2" fmla="*/ 258 w 258"/>
                  <a:gd name="T3" fmla="*/ 149 h 166"/>
                  <a:gd name="T4" fmla="*/ 0 w 258"/>
                  <a:gd name="T5" fmla="*/ 0 h 166"/>
                  <a:gd name="T6" fmla="*/ 95 w 258"/>
                  <a:gd name="T7" fmla="*/ 132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8" h="166">
                    <a:moveTo>
                      <a:pt x="95" y="132"/>
                    </a:moveTo>
                    <a:cubicBezTo>
                      <a:pt x="147" y="162"/>
                      <a:pt x="206" y="166"/>
                      <a:pt x="258" y="149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1" y="54"/>
                      <a:pt x="44" y="102"/>
                      <a:pt x="95" y="132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10000"/>
                    </a:srgbClr>
                  </a:gs>
                </a:gsLst>
                <a:lin ang="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71" name="Freeform 78">
                <a:extLst>
                  <a:ext uri="{FF2B5EF4-FFF2-40B4-BE49-F238E27FC236}">
                    <a16:creationId xmlns:a16="http://schemas.microsoft.com/office/drawing/2014/main" id="{A0C06F74-3085-4BB3-9758-D9741597592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87376" y="2205038"/>
                <a:ext cx="1228725" cy="790575"/>
              </a:xfrm>
              <a:custGeom>
                <a:avLst/>
                <a:gdLst>
                  <a:gd name="T0" fmla="*/ 95 w 258"/>
                  <a:gd name="T1" fmla="*/ 132 h 166"/>
                  <a:gd name="T2" fmla="*/ 258 w 258"/>
                  <a:gd name="T3" fmla="*/ 149 h 166"/>
                  <a:gd name="T4" fmla="*/ 0 w 258"/>
                  <a:gd name="T5" fmla="*/ 0 h 166"/>
                  <a:gd name="T6" fmla="*/ 95 w 258"/>
                  <a:gd name="T7" fmla="*/ 132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8" h="166">
                    <a:moveTo>
                      <a:pt x="95" y="132"/>
                    </a:moveTo>
                    <a:cubicBezTo>
                      <a:pt x="147" y="162"/>
                      <a:pt x="206" y="166"/>
                      <a:pt x="258" y="149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1" y="54"/>
                      <a:pt x="44" y="102"/>
                      <a:pt x="95" y="132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10000"/>
                    </a:srgbClr>
                  </a:gs>
                </a:gsLst>
                <a:lin ang="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72" name="Freeform 84">
                <a:extLst>
                  <a:ext uri="{FF2B5EF4-FFF2-40B4-BE49-F238E27FC236}">
                    <a16:creationId xmlns:a16="http://schemas.microsoft.com/office/drawing/2014/main" id="{9EA54D9F-32B0-4B48-B93A-B5A9E3DC6B8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87376" y="2967038"/>
                <a:ext cx="1228725" cy="790575"/>
              </a:xfrm>
              <a:custGeom>
                <a:avLst/>
                <a:gdLst>
                  <a:gd name="T0" fmla="*/ 95 w 258"/>
                  <a:gd name="T1" fmla="*/ 132 h 166"/>
                  <a:gd name="T2" fmla="*/ 258 w 258"/>
                  <a:gd name="T3" fmla="*/ 149 h 166"/>
                  <a:gd name="T4" fmla="*/ 0 w 258"/>
                  <a:gd name="T5" fmla="*/ 0 h 166"/>
                  <a:gd name="T6" fmla="*/ 95 w 258"/>
                  <a:gd name="T7" fmla="*/ 132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8" h="166">
                    <a:moveTo>
                      <a:pt x="95" y="132"/>
                    </a:moveTo>
                    <a:cubicBezTo>
                      <a:pt x="147" y="162"/>
                      <a:pt x="206" y="166"/>
                      <a:pt x="258" y="149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1" y="54"/>
                      <a:pt x="44" y="102"/>
                      <a:pt x="95" y="132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10000"/>
                    </a:srgbClr>
                  </a:gs>
                </a:gsLst>
                <a:lin ang="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73" name="Freeform 87">
                <a:extLst>
                  <a:ext uri="{FF2B5EF4-FFF2-40B4-BE49-F238E27FC236}">
                    <a16:creationId xmlns:a16="http://schemas.microsoft.com/office/drawing/2014/main" id="{3858A715-B583-4779-A1D2-86822F2CB8F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816101" y="2967038"/>
                <a:ext cx="1228725" cy="790575"/>
              </a:xfrm>
              <a:custGeom>
                <a:avLst/>
                <a:gdLst>
                  <a:gd name="T0" fmla="*/ 162 w 258"/>
                  <a:gd name="T1" fmla="*/ 132 h 166"/>
                  <a:gd name="T2" fmla="*/ 258 w 258"/>
                  <a:gd name="T3" fmla="*/ 0 h 166"/>
                  <a:gd name="T4" fmla="*/ 0 w 258"/>
                  <a:gd name="T5" fmla="*/ 149 h 166"/>
                  <a:gd name="T6" fmla="*/ 162 w 258"/>
                  <a:gd name="T7" fmla="*/ 132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8" h="166">
                    <a:moveTo>
                      <a:pt x="162" y="132"/>
                    </a:moveTo>
                    <a:cubicBezTo>
                      <a:pt x="214" y="102"/>
                      <a:pt x="247" y="54"/>
                      <a:pt x="258" y="0"/>
                    </a:cubicBezTo>
                    <a:cubicBezTo>
                      <a:pt x="0" y="149"/>
                      <a:pt x="0" y="149"/>
                      <a:pt x="0" y="149"/>
                    </a:cubicBezTo>
                    <a:cubicBezTo>
                      <a:pt x="52" y="166"/>
                      <a:pt x="111" y="162"/>
                      <a:pt x="162" y="132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10000"/>
                    </a:srgbClr>
                  </a:gs>
                </a:gsLst>
                <a:lin ang="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74" name="Freeform 60">
                <a:extLst>
                  <a:ext uri="{FF2B5EF4-FFF2-40B4-BE49-F238E27FC236}">
                    <a16:creationId xmlns:a16="http://schemas.microsoft.com/office/drawing/2014/main" id="{ECAE61B9-0396-4F89-85E9-EB174D639AF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816101" y="280988"/>
                <a:ext cx="319088" cy="1419225"/>
              </a:xfrm>
              <a:custGeom>
                <a:avLst/>
                <a:gdLst>
                  <a:gd name="T0" fmla="*/ 0 w 67"/>
                  <a:gd name="T1" fmla="*/ 0 h 298"/>
                  <a:gd name="T2" fmla="*/ 0 w 67"/>
                  <a:gd name="T3" fmla="*/ 298 h 298"/>
                  <a:gd name="T4" fmla="*/ 67 w 67"/>
                  <a:gd name="T5" fmla="*/ 149 h 298"/>
                  <a:gd name="T6" fmla="*/ 0 w 67"/>
                  <a:gd name="T7" fmla="*/ 0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298">
                    <a:moveTo>
                      <a:pt x="0" y="0"/>
                    </a:moveTo>
                    <a:cubicBezTo>
                      <a:pt x="0" y="298"/>
                      <a:pt x="0" y="298"/>
                      <a:pt x="0" y="298"/>
                    </a:cubicBezTo>
                    <a:cubicBezTo>
                      <a:pt x="41" y="261"/>
                      <a:pt x="67" y="208"/>
                      <a:pt x="67" y="149"/>
                    </a:cubicBezTo>
                    <a:cubicBezTo>
                      <a:pt x="67" y="89"/>
                      <a:pt x="41" y="36"/>
                      <a:pt x="0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10000"/>
                    </a:srgbClr>
                  </a:gs>
                </a:gsLst>
                <a:lin ang="27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75" name="Freeform 59">
                <a:extLst>
                  <a:ext uri="{FF2B5EF4-FFF2-40B4-BE49-F238E27FC236}">
                    <a16:creationId xmlns:a16="http://schemas.microsoft.com/office/drawing/2014/main" id="{46E4F030-726A-40ED-810F-C9F23791830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497013" y="280988"/>
                <a:ext cx="319088" cy="1419225"/>
              </a:xfrm>
              <a:custGeom>
                <a:avLst/>
                <a:gdLst>
                  <a:gd name="T0" fmla="*/ 0 w 67"/>
                  <a:gd name="T1" fmla="*/ 149 h 298"/>
                  <a:gd name="T2" fmla="*/ 67 w 67"/>
                  <a:gd name="T3" fmla="*/ 298 h 298"/>
                  <a:gd name="T4" fmla="*/ 67 w 67"/>
                  <a:gd name="T5" fmla="*/ 0 h 298"/>
                  <a:gd name="T6" fmla="*/ 0 w 67"/>
                  <a:gd name="T7" fmla="*/ 149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298">
                    <a:moveTo>
                      <a:pt x="0" y="149"/>
                    </a:moveTo>
                    <a:cubicBezTo>
                      <a:pt x="0" y="208"/>
                      <a:pt x="26" y="261"/>
                      <a:pt x="67" y="298"/>
                    </a:cubicBezTo>
                    <a:cubicBezTo>
                      <a:pt x="67" y="0"/>
                      <a:pt x="67" y="0"/>
                      <a:pt x="67" y="0"/>
                    </a:cubicBezTo>
                    <a:cubicBezTo>
                      <a:pt x="26" y="36"/>
                      <a:pt x="0" y="89"/>
                      <a:pt x="0" y="149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89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76" name="Freeform 62">
                <a:extLst>
                  <a:ext uri="{FF2B5EF4-FFF2-40B4-BE49-F238E27FC236}">
                    <a16:creationId xmlns:a16="http://schemas.microsoft.com/office/drawing/2014/main" id="{B3148C64-AE70-4F9D-B6CE-5C92B9922B9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87376" y="1390651"/>
                <a:ext cx="1228725" cy="761999"/>
              </a:xfrm>
              <a:custGeom>
                <a:avLst/>
                <a:gdLst>
                  <a:gd name="T0" fmla="*/ 0 w 258"/>
                  <a:gd name="T1" fmla="*/ 17 h 166"/>
                  <a:gd name="T2" fmla="*/ 258 w 258"/>
                  <a:gd name="T3" fmla="*/ 166 h 166"/>
                  <a:gd name="T4" fmla="*/ 162 w 258"/>
                  <a:gd name="T5" fmla="*/ 34 h 166"/>
                  <a:gd name="T6" fmla="*/ 0 w 258"/>
                  <a:gd name="T7" fmla="*/ 17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8" h="166">
                    <a:moveTo>
                      <a:pt x="0" y="17"/>
                    </a:moveTo>
                    <a:cubicBezTo>
                      <a:pt x="258" y="166"/>
                      <a:pt x="258" y="166"/>
                      <a:pt x="258" y="166"/>
                    </a:cubicBezTo>
                    <a:cubicBezTo>
                      <a:pt x="247" y="112"/>
                      <a:pt x="213" y="63"/>
                      <a:pt x="162" y="34"/>
                    </a:cubicBezTo>
                    <a:cubicBezTo>
                      <a:pt x="111" y="4"/>
                      <a:pt x="52" y="0"/>
                      <a:pt x="0" y="17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08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77" name="Freeform 65">
                <a:extLst>
                  <a:ext uri="{FF2B5EF4-FFF2-40B4-BE49-F238E27FC236}">
                    <a16:creationId xmlns:a16="http://schemas.microsoft.com/office/drawing/2014/main" id="{78C97992-BC56-40D7-A639-3D314871C83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816101" y="1362075"/>
                <a:ext cx="1228725" cy="790575"/>
              </a:xfrm>
              <a:custGeom>
                <a:avLst/>
                <a:gdLst>
                  <a:gd name="T0" fmla="*/ 0 w 258"/>
                  <a:gd name="T1" fmla="*/ 166 h 166"/>
                  <a:gd name="T2" fmla="*/ 258 w 258"/>
                  <a:gd name="T3" fmla="*/ 17 h 166"/>
                  <a:gd name="T4" fmla="*/ 96 w 258"/>
                  <a:gd name="T5" fmla="*/ 34 h 166"/>
                  <a:gd name="T6" fmla="*/ 0 w 258"/>
                  <a:gd name="T7" fmla="*/ 166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8" h="166">
                    <a:moveTo>
                      <a:pt x="0" y="166"/>
                    </a:moveTo>
                    <a:cubicBezTo>
                      <a:pt x="258" y="17"/>
                      <a:pt x="258" y="17"/>
                      <a:pt x="258" y="17"/>
                    </a:cubicBezTo>
                    <a:cubicBezTo>
                      <a:pt x="206" y="0"/>
                      <a:pt x="147" y="4"/>
                      <a:pt x="96" y="34"/>
                    </a:cubicBezTo>
                    <a:cubicBezTo>
                      <a:pt x="44" y="63"/>
                      <a:pt x="11" y="112"/>
                      <a:pt x="0" y="166"/>
                    </a:cubicBezTo>
                    <a:close/>
                  </a:path>
                </a:pathLst>
              </a:custGeom>
              <a:gradFill flip="none" rotWithShape="0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08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78" name="Freeform 79">
                <a:extLst>
                  <a:ext uri="{FF2B5EF4-FFF2-40B4-BE49-F238E27FC236}">
                    <a16:creationId xmlns:a16="http://schemas.microsoft.com/office/drawing/2014/main" id="{469CAD99-0EFE-4B8E-922B-0C2BCFFD5D9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87376" y="2124075"/>
                <a:ext cx="1228725" cy="790575"/>
              </a:xfrm>
              <a:custGeom>
                <a:avLst/>
                <a:gdLst>
                  <a:gd name="T0" fmla="*/ 0 w 258"/>
                  <a:gd name="T1" fmla="*/ 17 h 166"/>
                  <a:gd name="T2" fmla="*/ 258 w 258"/>
                  <a:gd name="T3" fmla="*/ 166 h 166"/>
                  <a:gd name="T4" fmla="*/ 162 w 258"/>
                  <a:gd name="T5" fmla="*/ 34 h 166"/>
                  <a:gd name="T6" fmla="*/ 0 w 258"/>
                  <a:gd name="T7" fmla="*/ 17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8" h="166">
                    <a:moveTo>
                      <a:pt x="0" y="17"/>
                    </a:moveTo>
                    <a:cubicBezTo>
                      <a:pt x="258" y="166"/>
                      <a:pt x="258" y="166"/>
                      <a:pt x="258" y="166"/>
                    </a:cubicBezTo>
                    <a:cubicBezTo>
                      <a:pt x="247" y="112"/>
                      <a:pt x="213" y="63"/>
                      <a:pt x="162" y="34"/>
                    </a:cubicBezTo>
                    <a:cubicBezTo>
                      <a:pt x="111" y="4"/>
                      <a:pt x="52" y="0"/>
                      <a:pt x="0" y="17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08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79" name="Freeform 82">
                <a:extLst>
                  <a:ext uri="{FF2B5EF4-FFF2-40B4-BE49-F238E27FC236}">
                    <a16:creationId xmlns:a16="http://schemas.microsoft.com/office/drawing/2014/main" id="{1D00B441-E5A3-4411-9B05-8E09BFF62D3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816101" y="2124075"/>
                <a:ext cx="1228725" cy="790575"/>
              </a:xfrm>
              <a:custGeom>
                <a:avLst/>
                <a:gdLst>
                  <a:gd name="T0" fmla="*/ 0 w 258"/>
                  <a:gd name="T1" fmla="*/ 166 h 166"/>
                  <a:gd name="T2" fmla="*/ 258 w 258"/>
                  <a:gd name="T3" fmla="*/ 17 h 166"/>
                  <a:gd name="T4" fmla="*/ 96 w 258"/>
                  <a:gd name="T5" fmla="*/ 34 h 166"/>
                  <a:gd name="T6" fmla="*/ 0 w 258"/>
                  <a:gd name="T7" fmla="*/ 166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8" h="166">
                    <a:moveTo>
                      <a:pt x="0" y="166"/>
                    </a:moveTo>
                    <a:cubicBezTo>
                      <a:pt x="258" y="17"/>
                      <a:pt x="258" y="17"/>
                      <a:pt x="258" y="17"/>
                    </a:cubicBezTo>
                    <a:cubicBezTo>
                      <a:pt x="206" y="0"/>
                      <a:pt x="147" y="4"/>
                      <a:pt x="96" y="34"/>
                    </a:cubicBezTo>
                    <a:cubicBezTo>
                      <a:pt x="44" y="63"/>
                      <a:pt x="11" y="112"/>
                      <a:pt x="0" y="166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08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80" name="Freeform 85">
                <a:extLst>
                  <a:ext uri="{FF2B5EF4-FFF2-40B4-BE49-F238E27FC236}">
                    <a16:creationId xmlns:a16="http://schemas.microsoft.com/office/drawing/2014/main" id="{3FFE4E0B-A703-4655-B55F-44B3A3902FF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87376" y="2886075"/>
                <a:ext cx="1228725" cy="790575"/>
              </a:xfrm>
              <a:custGeom>
                <a:avLst/>
                <a:gdLst>
                  <a:gd name="T0" fmla="*/ 0 w 258"/>
                  <a:gd name="T1" fmla="*/ 17 h 166"/>
                  <a:gd name="T2" fmla="*/ 258 w 258"/>
                  <a:gd name="T3" fmla="*/ 166 h 166"/>
                  <a:gd name="T4" fmla="*/ 162 w 258"/>
                  <a:gd name="T5" fmla="*/ 34 h 166"/>
                  <a:gd name="T6" fmla="*/ 0 w 258"/>
                  <a:gd name="T7" fmla="*/ 17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8" h="166">
                    <a:moveTo>
                      <a:pt x="0" y="17"/>
                    </a:moveTo>
                    <a:cubicBezTo>
                      <a:pt x="258" y="166"/>
                      <a:pt x="258" y="166"/>
                      <a:pt x="258" y="166"/>
                    </a:cubicBezTo>
                    <a:cubicBezTo>
                      <a:pt x="247" y="112"/>
                      <a:pt x="213" y="63"/>
                      <a:pt x="162" y="34"/>
                    </a:cubicBezTo>
                    <a:cubicBezTo>
                      <a:pt x="111" y="4"/>
                      <a:pt x="52" y="0"/>
                      <a:pt x="0" y="17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08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81" name="Freeform 88">
                <a:extLst>
                  <a:ext uri="{FF2B5EF4-FFF2-40B4-BE49-F238E27FC236}">
                    <a16:creationId xmlns:a16="http://schemas.microsoft.com/office/drawing/2014/main" id="{F19632C2-B953-4CD1-9EAA-5C1FEA3EFD8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816101" y="2886075"/>
                <a:ext cx="1228725" cy="790575"/>
              </a:xfrm>
              <a:custGeom>
                <a:avLst/>
                <a:gdLst>
                  <a:gd name="T0" fmla="*/ 0 w 258"/>
                  <a:gd name="T1" fmla="*/ 166 h 166"/>
                  <a:gd name="T2" fmla="*/ 258 w 258"/>
                  <a:gd name="T3" fmla="*/ 17 h 166"/>
                  <a:gd name="T4" fmla="*/ 96 w 258"/>
                  <a:gd name="T5" fmla="*/ 34 h 166"/>
                  <a:gd name="T6" fmla="*/ 0 w 258"/>
                  <a:gd name="T7" fmla="*/ 166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8" h="166">
                    <a:moveTo>
                      <a:pt x="0" y="166"/>
                    </a:moveTo>
                    <a:cubicBezTo>
                      <a:pt x="258" y="17"/>
                      <a:pt x="258" y="17"/>
                      <a:pt x="258" y="17"/>
                    </a:cubicBezTo>
                    <a:cubicBezTo>
                      <a:pt x="206" y="0"/>
                      <a:pt x="147" y="4"/>
                      <a:pt x="96" y="34"/>
                    </a:cubicBezTo>
                    <a:cubicBezTo>
                      <a:pt x="44" y="63"/>
                      <a:pt x="11" y="112"/>
                      <a:pt x="0" y="166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08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grpSp>
            <p:nvGrpSpPr>
              <p:cNvPr id="82" name="Group 81">
                <a:extLst>
                  <a:ext uri="{FF2B5EF4-FFF2-40B4-BE49-F238E27FC236}">
                    <a16:creationId xmlns:a16="http://schemas.microsoft.com/office/drawing/2014/main" id="{DBDC3951-9E4C-4062-9B43-3038D9058A6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 noGrp="1" noUngrp="1" noRot="1" noChangeAspect="1" noMove="1" noResize="1"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587376" y="280988"/>
                <a:ext cx="2457450" cy="3838575"/>
                <a:chOff x="587376" y="280988"/>
                <a:chExt cx="2457450" cy="3838575"/>
              </a:xfrm>
            </p:grpSpPr>
            <p:sp>
              <p:nvSpPr>
                <p:cNvPr id="83" name="Line 63">
                  <a:extLst>
                    <a:ext uri="{FF2B5EF4-FFF2-40B4-BE49-F238E27FC236}">
                      <a16:creationId xmlns:a16="http://schemas.microsoft.com/office/drawing/2014/main" id="{2764EF0E-A104-46C9-B242-778009E49ED7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Grp="1" noRot="1" noChangeAspect="1" noMove="1" noResize="1" noEditPoints="1" noAdjustHandles="1" noChangeArrowheads="1" noChangeShapeType="1" noTextEdi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1443038"/>
                  <a:ext cx="1228725" cy="709613"/>
                </a:xfrm>
                <a:prstGeom prst="line">
                  <a:avLst/>
                </a:prstGeom>
                <a:noFill/>
                <a:ln w="12700" cap="rnd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84" name="Line 66">
                  <a:extLst>
                    <a:ext uri="{FF2B5EF4-FFF2-40B4-BE49-F238E27FC236}">
                      <a16:creationId xmlns:a16="http://schemas.microsoft.com/office/drawing/2014/main" id="{D0A8B652-41E0-456C-9C9F-1F0EC0089143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Grp="1" noRot="1" noChangeAspect="1" noMove="1" noResize="1" noEditPoints="1" noAdjustHandles="1" noChangeArrowheads="1" noChangeShapeType="1" noTextEdi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 flipV="1">
                  <a:off x="1816101" y="1443038"/>
                  <a:ext cx="1228725" cy="709613"/>
                </a:xfrm>
                <a:prstGeom prst="line">
                  <a:avLst/>
                </a:prstGeom>
                <a:noFill/>
                <a:ln w="12700" cap="rnd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85" name="Line 67">
                  <a:extLst>
                    <a:ext uri="{FF2B5EF4-FFF2-40B4-BE49-F238E27FC236}">
                      <a16:creationId xmlns:a16="http://schemas.microsoft.com/office/drawing/2014/main" id="{802E547A-C876-460C-B6A4-BCE8D39DA0A3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Grp="1" noRot="1" noChangeAspect="1" noMove="1" noResize="1" noEditPoints="1" noAdjustHandles="1" noChangeArrowheads="1" noChangeShapeType="1" noTextEdi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 flipV="1">
                  <a:off x="1816101" y="280988"/>
                  <a:ext cx="0" cy="3838575"/>
                </a:xfrm>
                <a:prstGeom prst="line">
                  <a:avLst/>
                </a:prstGeom>
                <a:noFill/>
                <a:ln w="12700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86" name="Line 80">
                  <a:extLst>
                    <a:ext uri="{FF2B5EF4-FFF2-40B4-BE49-F238E27FC236}">
                      <a16:creationId xmlns:a16="http://schemas.microsoft.com/office/drawing/2014/main" id="{00363E6C-7B8D-4E1D-A93E-E73306E130D2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Grp="1" noRot="1" noChangeAspect="1" noMove="1" noResize="1" noEditPoints="1" noAdjustHandles="1" noChangeArrowheads="1" noChangeShapeType="1" noTextEdi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2205038"/>
                  <a:ext cx="1228725" cy="709613"/>
                </a:xfrm>
                <a:prstGeom prst="line">
                  <a:avLst/>
                </a:prstGeom>
                <a:noFill/>
                <a:ln w="12700" cap="rnd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87" name="Line 83">
                  <a:extLst>
                    <a:ext uri="{FF2B5EF4-FFF2-40B4-BE49-F238E27FC236}">
                      <a16:creationId xmlns:a16="http://schemas.microsoft.com/office/drawing/2014/main" id="{206E174F-B8D0-4FFD-A1B5-56BFC5CCE944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Grp="1" noRot="1" noChangeAspect="1" noMove="1" noResize="1" noEditPoints="1" noAdjustHandles="1" noChangeArrowheads="1" noChangeShapeType="1" noTextEdi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 flipV="1">
                  <a:off x="1816101" y="2205038"/>
                  <a:ext cx="1228725" cy="709613"/>
                </a:xfrm>
                <a:prstGeom prst="line">
                  <a:avLst/>
                </a:prstGeom>
                <a:noFill/>
                <a:ln w="12700" cap="rnd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88" name="Line 86">
                  <a:extLst>
                    <a:ext uri="{FF2B5EF4-FFF2-40B4-BE49-F238E27FC236}">
                      <a16:creationId xmlns:a16="http://schemas.microsoft.com/office/drawing/2014/main" id="{3A10191E-76B5-4841-B32D-0DF6EAB639B6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Grp="1" noRot="1" noChangeAspect="1" noMove="1" noResize="1" noEditPoints="1" noAdjustHandles="1" noChangeArrowheads="1" noChangeShapeType="1" noTextEdi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2967038"/>
                  <a:ext cx="1228725" cy="709613"/>
                </a:xfrm>
                <a:prstGeom prst="line">
                  <a:avLst/>
                </a:prstGeom>
                <a:noFill/>
                <a:ln w="12700" cap="rnd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89" name="Line 89">
                  <a:extLst>
                    <a:ext uri="{FF2B5EF4-FFF2-40B4-BE49-F238E27FC236}">
                      <a16:creationId xmlns:a16="http://schemas.microsoft.com/office/drawing/2014/main" id="{CF67EF0B-5FE7-4D99-8B38-95B1706F07F8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Grp="1" noRot="1" noChangeAspect="1" noMove="1" noResize="1" noEditPoints="1" noAdjustHandles="1" noChangeArrowheads="1" noChangeShapeType="1" noTextEdi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 flipV="1">
                  <a:off x="1816101" y="2967038"/>
                  <a:ext cx="1228725" cy="709613"/>
                </a:xfrm>
                <a:prstGeom prst="line">
                  <a:avLst/>
                </a:prstGeom>
                <a:noFill/>
                <a:ln w="12700" cap="rnd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</p:grpSp>
        </p:grpSp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0B39CF0F-2997-4D96-8F17-211C97D87D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 noGrp="1" noUngrp="1" noRot="1" noChangeAspect="1" noMove="1" noResize="1"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rot="13500000">
              <a:off x="480743" y="3311698"/>
              <a:ext cx="1785984" cy="2211229"/>
              <a:chOff x="3125006" y="3171595"/>
              <a:chExt cx="1785984" cy="2211229"/>
            </a:xfrm>
          </p:grpSpPr>
          <p:grpSp>
            <p:nvGrpSpPr>
              <p:cNvPr id="60" name="Group 59">
                <a:extLst>
                  <a:ext uri="{FF2B5EF4-FFF2-40B4-BE49-F238E27FC236}">
                    <a16:creationId xmlns:a16="http://schemas.microsoft.com/office/drawing/2014/main" id="{6408937D-7FFE-4D6C-AF79-1F60035CC7C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 noGrp="1" noUngrp="1" noRot="1" noChangeAspect="1" noMove="1" noResize="1"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3136819" y="3174345"/>
                <a:ext cx="1760933" cy="2208479"/>
                <a:chOff x="4749017" y="2998646"/>
                <a:chExt cx="1760933" cy="2208479"/>
              </a:xfrm>
            </p:grpSpPr>
            <p:cxnSp>
              <p:nvCxnSpPr>
                <p:cNvPr id="64" name="Straight Connector 63">
                  <a:extLst>
                    <a:ext uri="{FF2B5EF4-FFF2-40B4-BE49-F238E27FC236}">
                      <a16:creationId xmlns:a16="http://schemas.microsoft.com/office/drawing/2014/main" id="{749AA60A-BD5D-4647-AE8A-DF411C654BDF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CxnSpPr>
                  <a:cxnSpLocks noGrp="1" noRot="1" noChangeAspect="1" noMove="1" noResize="1" noEditPoints="1" noAdjustHandles="1" noChangeArrowheads="1" noChangeShapeType="1"/>
                </p:cNvCxn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CxnSpPr>
              <p:spPr>
                <a:xfrm flipH="1">
                  <a:off x="5630197" y="2998646"/>
                  <a:ext cx="0" cy="2208479"/>
                </a:xfrm>
                <a:prstGeom prst="line">
                  <a:avLst/>
                </a:prstGeom>
                <a:ln w="12700">
                  <a:solidFill>
                    <a:srgbClr val="FFFF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5" name="Straight Connector 64">
                  <a:extLst>
                    <a:ext uri="{FF2B5EF4-FFF2-40B4-BE49-F238E27FC236}">
                      <a16:creationId xmlns:a16="http://schemas.microsoft.com/office/drawing/2014/main" id="{3F335D2B-768D-4700-A35C-F54A7BD35250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CxnSpPr>
                  <a:cxnSpLocks noGrp="1" noRot="1" noChangeAspect="1" noMove="1" noResize="1" noEditPoints="1" noAdjustHandles="1" noChangeArrowheads="1" noChangeShapeType="1"/>
                </p:cNvCxn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CxnSpPr>
              <p:spPr>
                <a:xfrm rot="10800000" flipH="1">
                  <a:off x="4749017" y="4416771"/>
                  <a:ext cx="1760933" cy="0"/>
                </a:xfrm>
                <a:prstGeom prst="line">
                  <a:avLst/>
                </a:prstGeom>
                <a:ln w="12700">
                  <a:solidFill>
                    <a:srgbClr val="FFFF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66" name="Rectangle 30">
                  <a:extLst>
                    <a:ext uri="{FF2B5EF4-FFF2-40B4-BE49-F238E27FC236}">
                      <a16:creationId xmlns:a16="http://schemas.microsoft.com/office/drawing/2014/main" id="{B6F1EDEE-EDB1-4759-9339-8F60B631A31F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Grp="1" noRot="1" noChangeAspect="1" noMove="1" noResize="1" noEditPoints="1" noAdjustHandles="1" noChangeArrowheads="1" noChangeShapeType="1" noTextEdi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3500000">
                  <a:off x="5136242" y="3224252"/>
                  <a:ext cx="987915" cy="987915"/>
                </a:xfrm>
                <a:custGeom>
                  <a:avLst/>
                  <a:gdLst>
                    <a:gd name="connsiteX0" fmla="*/ 0 w 1302493"/>
                    <a:gd name="connsiteY0" fmla="*/ 0 h 1302493"/>
                    <a:gd name="connsiteX1" fmla="*/ 1302493 w 1302493"/>
                    <a:gd name="connsiteY1" fmla="*/ 0 h 1302493"/>
                    <a:gd name="connsiteX2" fmla="*/ 1302493 w 1302493"/>
                    <a:gd name="connsiteY2" fmla="*/ 1302493 h 1302493"/>
                    <a:gd name="connsiteX3" fmla="*/ 0 w 1302493"/>
                    <a:gd name="connsiteY3" fmla="*/ 1302493 h 1302493"/>
                    <a:gd name="connsiteX4" fmla="*/ 0 w 1302493"/>
                    <a:gd name="connsiteY4" fmla="*/ 0 h 1302493"/>
                    <a:gd name="connsiteX0" fmla="*/ 1302493 w 1393933"/>
                    <a:gd name="connsiteY0" fmla="*/ 1302493 h 1393933"/>
                    <a:gd name="connsiteX1" fmla="*/ 0 w 1393933"/>
                    <a:gd name="connsiteY1" fmla="*/ 1302493 h 1393933"/>
                    <a:gd name="connsiteX2" fmla="*/ 0 w 1393933"/>
                    <a:gd name="connsiteY2" fmla="*/ 0 h 1393933"/>
                    <a:gd name="connsiteX3" fmla="*/ 1302493 w 1393933"/>
                    <a:gd name="connsiteY3" fmla="*/ 0 h 1393933"/>
                    <a:gd name="connsiteX4" fmla="*/ 1393933 w 1393933"/>
                    <a:gd name="connsiteY4" fmla="*/ 1393933 h 1393933"/>
                    <a:gd name="connsiteX0" fmla="*/ 0 w 1393933"/>
                    <a:gd name="connsiteY0" fmla="*/ 1302493 h 1393933"/>
                    <a:gd name="connsiteX1" fmla="*/ 0 w 1393933"/>
                    <a:gd name="connsiteY1" fmla="*/ 0 h 1393933"/>
                    <a:gd name="connsiteX2" fmla="*/ 1302493 w 1393933"/>
                    <a:gd name="connsiteY2" fmla="*/ 0 h 1393933"/>
                    <a:gd name="connsiteX3" fmla="*/ 1393933 w 1393933"/>
                    <a:gd name="connsiteY3" fmla="*/ 1393933 h 1393933"/>
                    <a:gd name="connsiteX0" fmla="*/ 0 w 1302493"/>
                    <a:gd name="connsiteY0" fmla="*/ 1302493 h 1302493"/>
                    <a:gd name="connsiteX1" fmla="*/ 0 w 1302493"/>
                    <a:gd name="connsiteY1" fmla="*/ 0 h 1302493"/>
                    <a:gd name="connsiteX2" fmla="*/ 1302493 w 1302493"/>
                    <a:gd name="connsiteY2" fmla="*/ 0 h 13024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302493" h="1302493">
                      <a:moveTo>
                        <a:pt x="0" y="1302493"/>
                      </a:moveTo>
                      <a:lnTo>
                        <a:pt x="0" y="0"/>
                      </a:lnTo>
                      <a:lnTo>
                        <a:pt x="1302493" y="0"/>
                      </a:lnTo>
                    </a:path>
                  </a:pathLst>
                </a:custGeom>
                <a:noFill/>
                <a:ln w="12700">
                  <a:solidFill>
                    <a:srgbClr val="FFFF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67" name="Rectangle 30">
                  <a:extLst>
                    <a:ext uri="{FF2B5EF4-FFF2-40B4-BE49-F238E27FC236}">
                      <a16:creationId xmlns:a16="http://schemas.microsoft.com/office/drawing/2014/main" id="{305D4D3B-BD5E-44BE-BE6A-4C9184593015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Grp="1" noRot="1" noChangeAspect="1" noMove="1" noResize="1" noEditPoints="1" noAdjustHandles="1" noChangeArrowheads="1" noChangeShapeType="1" noTextEdi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3500000">
                  <a:off x="5327037" y="3070731"/>
                  <a:ext cx="606323" cy="606323"/>
                </a:xfrm>
                <a:custGeom>
                  <a:avLst/>
                  <a:gdLst>
                    <a:gd name="connsiteX0" fmla="*/ 0 w 1302493"/>
                    <a:gd name="connsiteY0" fmla="*/ 0 h 1302493"/>
                    <a:gd name="connsiteX1" fmla="*/ 1302493 w 1302493"/>
                    <a:gd name="connsiteY1" fmla="*/ 0 h 1302493"/>
                    <a:gd name="connsiteX2" fmla="*/ 1302493 w 1302493"/>
                    <a:gd name="connsiteY2" fmla="*/ 1302493 h 1302493"/>
                    <a:gd name="connsiteX3" fmla="*/ 0 w 1302493"/>
                    <a:gd name="connsiteY3" fmla="*/ 1302493 h 1302493"/>
                    <a:gd name="connsiteX4" fmla="*/ 0 w 1302493"/>
                    <a:gd name="connsiteY4" fmla="*/ 0 h 1302493"/>
                    <a:gd name="connsiteX0" fmla="*/ 1302493 w 1393933"/>
                    <a:gd name="connsiteY0" fmla="*/ 1302493 h 1393933"/>
                    <a:gd name="connsiteX1" fmla="*/ 0 w 1393933"/>
                    <a:gd name="connsiteY1" fmla="*/ 1302493 h 1393933"/>
                    <a:gd name="connsiteX2" fmla="*/ 0 w 1393933"/>
                    <a:gd name="connsiteY2" fmla="*/ 0 h 1393933"/>
                    <a:gd name="connsiteX3" fmla="*/ 1302493 w 1393933"/>
                    <a:gd name="connsiteY3" fmla="*/ 0 h 1393933"/>
                    <a:gd name="connsiteX4" fmla="*/ 1393933 w 1393933"/>
                    <a:gd name="connsiteY4" fmla="*/ 1393933 h 1393933"/>
                    <a:gd name="connsiteX0" fmla="*/ 0 w 1393933"/>
                    <a:gd name="connsiteY0" fmla="*/ 1302493 h 1393933"/>
                    <a:gd name="connsiteX1" fmla="*/ 0 w 1393933"/>
                    <a:gd name="connsiteY1" fmla="*/ 0 h 1393933"/>
                    <a:gd name="connsiteX2" fmla="*/ 1302493 w 1393933"/>
                    <a:gd name="connsiteY2" fmla="*/ 0 h 1393933"/>
                    <a:gd name="connsiteX3" fmla="*/ 1393933 w 1393933"/>
                    <a:gd name="connsiteY3" fmla="*/ 1393933 h 1393933"/>
                    <a:gd name="connsiteX0" fmla="*/ 0 w 1302493"/>
                    <a:gd name="connsiteY0" fmla="*/ 1302493 h 1302493"/>
                    <a:gd name="connsiteX1" fmla="*/ 0 w 1302493"/>
                    <a:gd name="connsiteY1" fmla="*/ 0 h 1302493"/>
                    <a:gd name="connsiteX2" fmla="*/ 1302493 w 1302493"/>
                    <a:gd name="connsiteY2" fmla="*/ 0 h 13024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302493" h="1302493">
                      <a:moveTo>
                        <a:pt x="0" y="1302493"/>
                      </a:moveTo>
                      <a:lnTo>
                        <a:pt x="0" y="0"/>
                      </a:lnTo>
                      <a:lnTo>
                        <a:pt x="1302493" y="0"/>
                      </a:lnTo>
                    </a:path>
                  </a:pathLst>
                </a:custGeom>
                <a:noFill/>
                <a:ln w="12700">
                  <a:solidFill>
                    <a:srgbClr val="FFFF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61" name="Group 60">
                <a:extLst>
                  <a:ext uri="{FF2B5EF4-FFF2-40B4-BE49-F238E27FC236}">
                    <a16:creationId xmlns:a16="http://schemas.microsoft.com/office/drawing/2014/main" id="{30748E9E-1F8D-4FB9-89D6-F5B35B5049F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 noGrp="1" noUngrp="1" noRot="1" noChangeAspect="1" noMove="1" noResize="1"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3125006" y="3171595"/>
                <a:ext cx="1785984" cy="1799739"/>
                <a:chOff x="6879836" y="3516901"/>
                <a:chExt cx="1785984" cy="1799739"/>
              </a:xfrm>
            </p:grpSpPr>
            <p:sp>
              <p:nvSpPr>
                <p:cNvPr id="62" name="Freeform: Shape 61">
                  <a:extLst>
                    <a:ext uri="{FF2B5EF4-FFF2-40B4-BE49-F238E27FC236}">
                      <a16:creationId xmlns:a16="http://schemas.microsoft.com/office/drawing/2014/main" id="{B56CFFBA-D942-451F-B4E0-133DEA264B04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Grp="1" noRot="1" noChangeAspect="1" noMove="1" noResize="1" noEditPoints="1" noAdjustHandles="1" noChangeArrowheads="1" noChangeShapeType="1" noTextEdi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>
                  <a:off x="6879836" y="3521665"/>
                  <a:ext cx="892801" cy="1794975"/>
                </a:xfrm>
                <a:custGeom>
                  <a:avLst/>
                  <a:gdLst>
                    <a:gd name="connsiteX0" fmla="*/ 892801 w 892801"/>
                    <a:gd name="connsiteY0" fmla="*/ 0 h 1794975"/>
                    <a:gd name="connsiteX1" fmla="*/ 892801 w 892801"/>
                    <a:gd name="connsiteY1" fmla="*/ 1434622 h 1794975"/>
                    <a:gd name="connsiteX2" fmla="*/ 845919 w 892801"/>
                    <a:gd name="connsiteY2" fmla="*/ 1533379 h 1794975"/>
                    <a:gd name="connsiteX3" fmla="*/ 440820 w 892801"/>
                    <a:gd name="connsiteY3" fmla="*/ 1794916 h 1794975"/>
                    <a:gd name="connsiteX4" fmla="*/ 379878 w 892801"/>
                    <a:gd name="connsiteY4" fmla="*/ 1791253 h 1794975"/>
                    <a:gd name="connsiteX5" fmla="*/ 763083 w 892801"/>
                    <a:gd name="connsiteY5" fmla="*/ 100140 h 1794975"/>
                    <a:gd name="connsiteX6" fmla="*/ 892801 w 892801"/>
                    <a:gd name="connsiteY6" fmla="*/ 0 h 1794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892801" h="1794975">
                      <a:moveTo>
                        <a:pt x="892801" y="0"/>
                      </a:moveTo>
                      <a:lnTo>
                        <a:pt x="892801" y="1434622"/>
                      </a:lnTo>
                      <a:lnTo>
                        <a:pt x="845919" y="1533379"/>
                      </a:lnTo>
                      <a:cubicBezTo>
                        <a:pt x="735106" y="1711682"/>
                        <a:pt x="584368" y="1792418"/>
                        <a:pt x="440820" y="1794916"/>
                      </a:cubicBezTo>
                      <a:cubicBezTo>
                        <a:pt x="420314" y="1795273"/>
                        <a:pt x="399954" y="1794033"/>
                        <a:pt x="379878" y="1791253"/>
                      </a:cubicBezTo>
                      <a:cubicBezTo>
                        <a:pt x="-41718" y="1732871"/>
                        <a:pt x="-338017" y="995203"/>
                        <a:pt x="763083" y="100140"/>
                      </a:cubicBezTo>
                      <a:lnTo>
                        <a:pt x="892801" y="0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89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63" name="Freeform: Shape 62">
                  <a:extLst>
                    <a:ext uri="{FF2B5EF4-FFF2-40B4-BE49-F238E27FC236}">
                      <a16:creationId xmlns:a16="http://schemas.microsoft.com/office/drawing/2014/main" id="{1B25F38B-03B2-435D-82ED-142D2AB4D19E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Grp="1" noRot="1" noChangeAspect="1" noMove="1" noResize="1" noEditPoints="1" noAdjustHandles="1" noChangeArrowheads="1" noChangeShapeType="1" noTextEdi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>
                  <a:off x="7772637" y="3516901"/>
                  <a:ext cx="893183" cy="1795123"/>
                </a:xfrm>
                <a:custGeom>
                  <a:avLst/>
                  <a:gdLst>
                    <a:gd name="connsiteX0" fmla="*/ 191 w 893183"/>
                    <a:gd name="connsiteY0" fmla="*/ 0 h 1795123"/>
                    <a:gd name="connsiteX1" fmla="*/ 130101 w 893183"/>
                    <a:gd name="connsiteY1" fmla="*/ 100288 h 1795123"/>
                    <a:gd name="connsiteX2" fmla="*/ 513306 w 893183"/>
                    <a:gd name="connsiteY2" fmla="*/ 1791401 h 1795123"/>
                    <a:gd name="connsiteX3" fmla="*/ 47265 w 893183"/>
                    <a:gd name="connsiteY3" fmla="*/ 1533527 h 1795123"/>
                    <a:gd name="connsiteX4" fmla="*/ 192 w 893183"/>
                    <a:gd name="connsiteY4" fmla="*/ 1434367 h 1795123"/>
                    <a:gd name="connsiteX5" fmla="*/ 192 w 893183"/>
                    <a:gd name="connsiteY5" fmla="*/ 1438981 h 1795123"/>
                    <a:gd name="connsiteX6" fmla="*/ 0 w 893183"/>
                    <a:gd name="connsiteY6" fmla="*/ 1439386 h 1795123"/>
                    <a:gd name="connsiteX7" fmla="*/ 0 w 893183"/>
                    <a:gd name="connsiteY7" fmla="*/ 4764 h 1795123"/>
                    <a:gd name="connsiteX8" fmla="*/ 191 w 893183"/>
                    <a:gd name="connsiteY8" fmla="*/ 4616 h 1795123"/>
                    <a:gd name="connsiteX9" fmla="*/ 191 w 893183"/>
                    <a:gd name="connsiteY9" fmla="*/ 0 h 17951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893183" h="1795123">
                      <a:moveTo>
                        <a:pt x="191" y="0"/>
                      </a:moveTo>
                      <a:lnTo>
                        <a:pt x="130101" y="100288"/>
                      </a:lnTo>
                      <a:cubicBezTo>
                        <a:pt x="1231201" y="995351"/>
                        <a:pt x="934902" y="1733019"/>
                        <a:pt x="513306" y="1791401"/>
                      </a:cubicBezTo>
                      <a:cubicBezTo>
                        <a:pt x="352699" y="1813642"/>
                        <a:pt x="173909" y="1737302"/>
                        <a:pt x="47265" y="1533527"/>
                      </a:cubicBezTo>
                      <a:lnTo>
                        <a:pt x="192" y="1434367"/>
                      </a:lnTo>
                      <a:lnTo>
                        <a:pt x="192" y="1438981"/>
                      </a:lnTo>
                      <a:lnTo>
                        <a:pt x="0" y="1439386"/>
                      </a:lnTo>
                      <a:lnTo>
                        <a:pt x="0" y="4764"/>
                      </a:lnTo>
                      <a:lnTo>
                        <a:pt x="191" y="4616"/>
                      </a:lnTo>
                      <a:lnTo>
                        <a:pt x="191" y="0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27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</p:grpSp>
        </p:grpSp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E1A0A593-F414-4B02-A355-AC7A50A7E0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 noGrp="1" noUngrp="1" noRot="1" noChangeAspect="1" noMove="1" noResize="1"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rot="10800000">
              <a:off x="555957" y="5230097"/>
              <a:ext cx="641183" cy="1069728"/>
              <a:chOff x="6484112" y="2967038"/>
              <a:chExt cx="641183" cy="1069728"/>
            </a:xfrm>
          </p:grpSpPr>
          <p:grpSp>
            <p:nvGrpSpPr>
              <p:cNvPr id="52" name="Group 51">
                <a:extLst>
                  <a:ext uri="{FF2B5EF4-FFF2-40B4-BE49-F238E27FC236}">
                    <a16:creationId xmlns:a16="http://schemas.microsoft.com/office/drawing/2014/main" id="{1BA06E81-194E-43F2-B418-BF8101EAAE2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 noGrp="1" noUngrp="1" noRot="1" noChangeAspect="1" noMove="1" noResize="1"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6808136" y="2967038"/>
                <a:ext cx="317159" cy="932400"/>
                <a:chOff x="6808136" y="2967038"/>
                <a:chExt cx="317159" cy="932400"/>
              </a:xfrm>
            </p:grpSpPr>
            <p:sp>
              <p:nvSpPr>
                <p:cNvPr id="57" name="Freeform 68">
                  <a:extLst>
                    <a:ext uri="{FF2B5EF4-FFF2-40B4-BE49-F238E27FC236}">
                      <a16:creationId xmlns:a16="http://schemas.microsoft.com/office/drawing/2014/main" id="{ABE6BF78-8FF2-4595-9072-48ACEBE20790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Grp="1" noRot="1" noChangeAspect="1" noMove="1" noResize="1" noEditPoints="1" noAdjustHandles="1" noChangeArrowheads="1" noChangeShapeType="1" noTextEdi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6808136" y="2967038"/>
                  <a:ext cx="159772" cy="710627"/>
                </a:xfrm>
                <a:custGeom>
                  <a:avLst/>
                  <a:gdLst>
                    <a:gd name="T0" fmla="*/ 0 w 67"/>
                    <a:gd name="T1" fmla="*/ 149 h 298"/>
                    <a:gd name="T2" fmla="*/ 67 w 67"/>
                    <a:gd name="T3" fmla="*/ 298 h 298"/>
                    <a:gd name="T4" fmla="*/ 67 w 67"/>
                    <a:gd name="T5" fmla="*/ 0 h 298"/>
                    <a:gd name="T6" fmla="*/ 0 w 67"/>
                    <a:gd name="T7" fmla="*/ 149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7" h="298">
                      <a:moveTo>
                        <a:pt x="0" y="149"/>
                      </a:moveTo>
                      <a:cubicBezTo>
                        <a:pt x="0" y="208"/>
                        <a:pt x="26" y="261"/>
                        <a:pt x="67" y="298"/>
                      </a:cubicBezTo>
                      <a:cubicBezTo>
                        <a:pt x="67" y="0"/>
                        <a:pt x="67" y="0"/>
                        <a:pt x="67" y="0"/>
                      </a:cubicBezTo>
                      <a:cubicBezTo>
                        <a:pt x="26" y="36"/>
                        <a:pt x="0" y="89"/>
                        <a:pt x="0" y="149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89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58" name="Freeform 69">
                  <a:extLst>
                    <a:ext uri="{FF2B5EF4-FFF2-40B4-BE49-F238E27FC236}">
                      <a16:creationId xmlns:a16="http://schemas.microsoft.com/office/drawing/2014/main" id="{E182745B-1C12-49AC-97AD-501D806E9F68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Grp="1" noRot="1" noChangeAspect="1" noMove="1" noResize="1" noEditPoints="1" noAdjustHandles="1" noChangeArrowheads="1" noChangeShapeType="1" noTextEdi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6967908" y="2967038"/>
                  <a:ext cx="157387" cy="710627"/>
                </a:xfrm>
                <a:custGeom>
                  <a:avLst/>
                  <a:gdLst>
                    <a:gd name="T0" fmla="*/ 0 w 66"/>
                    <a:gd name="T1" fmla="*/ 0 h 298"/>
                    <a:gd name="T2" fmla="*/ 0 w 66"/>
                    <a:gd name="T3" fmla="*/ 298 h 298"/>
                    <a:gd name="T4" fmla="*/ 66 w 66"/>
                    <a:gd name="T5" fmla="*/ 149 h 298"/>
                    <a:gd name="T6" fmla="*/ 0 w 66"/>
                    <a:gd name="T7" fmla="*/ 0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6" h="298">
                      <a:moveTo>
                        <a:pt x="0" y="0"/>
                      </a:moveTo>
                      <a:cubicBezTo>
                        <a:pt x="0" y="298"/>
                        <a:pt x="0" y="298"/>
                        <a:pt x="0" y="298"/>
                      </a:cubicBezTo>
                      <a:cubicBezTo>
                        <a:pt x="41" y="261"/>
                        <a:pt x="66" y="208"/>
                        <a:pt x="66" y="149"/>
                      </a:cubicBezTo>
                      <a:cubicBezTo>
                        <a:pt x="66" y="89"/>
                        <a:pt x="41" y="36"/>
                        <a:pt x="0" y="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27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59" name="Line 70">
                  <a:extLst>
                    <a:ext uri="{FF2B5EF4-FFF2-40B4-BE49-F238E27FC236}">
                      <a16:creationId xmlns:a16="http://schemas.microsoft.com/office/drawing/2014/main" id="{56B38515-A1C4-46D9-AEC6-E55E1CB73302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Grp="1" noRot="1" noChangeAspect="1" noMove="1" noResize="1" noEditPoints="1" noAdjustHandles="1" noChangeArrowheads="1" noChangeShapeType="1" noTextEdi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 flipV="1">
                  <a:off x="6967908" y="2967038"/>
                  <a:ext cx="0" cy="932400"/>
                </a:xfrm>
                <a:prstGeom prst="line">
                  <a:avLst/>
                </a:prstGeom>
                <a:noFill/>
                <a:ln w="12700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</p:grpSp>
          <p:grpSp>
            <p:nvGrpSpPr>
              <p:cNvPr id="53" name="Group 52">
                <a:extLst>
                  <a:ext uri="{FF2B5EF4-FFF2-40B4-BE49-F238E27FC236}">
                    <a16:creationId xmlns:a16="http://schemas.microsoft.com/office/drawing/2014/main" id="{C9A4424F-2DA0-4E5A-9291-0A5FCE55751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 noGrp="1" noUngrp="1" noRot="1" noChangeAspect="1" noMove="1" noResize="1"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18900000" flipH="1">
                <a:off x="6484112" y="3104366"/>
                <a:ext cx="317159" cy="932400"/>
                <a:chOff x="6808136" y="2967038"/>
                <a:chExt cx="317159" cy="932400"/>
              </a:xfrm>
            </p:grpSpPr>
            <p:sp>
              <p:nvSpPr>
                <p:cNvPr id="54" name="Freeform 68">
                  <a:extLst>
                    <a:ext uri="{FF2B5EF4-FFF2-40B4-BE49-F238E27FC236}">
                      <a16:creationId xmlns:a16="http://schemas.microsoft.com/office/drawing/2014/main" id="{8609BA22-8E70-41AA-BACA-C9F8A789B23E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Grp="1" noRot="1" noChangeAspect="1" noMove="1" noResize="1" noEditPoints="1" noAdjustHandles="1" noChangeArrowheads="1" noChangeShapeType="1" noTextEdi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6808136" y="2967038"/>
                  <a:ext cx="159772" cy="710627"/>
                </a:xfrm>
                <a:custGeom>
                  <a:avLst/>
                  <a:gdLst>
                    <a:gd name="T0" fmla="*/ 0 w 67"/>
                    <a:gd name="T1" fmla="*/ 149 h 298"/>
                    <a:gd name="T2" fmla="*/ 67 w 67"/>
                    <a:gd name="T3" fmla="*/ 298 h 298"/>
                    <a:gd name="T4" fmla="*/ 67 w 67"/>
                    <a:gd name="T5" fmla="*/ 0 h 298"/>
                    <a:gd name="T6" fmla="*/ 0 w 67"/>
                    <a:gd name="T7" fmla="*/ 149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7" h="298">
                      <a:moveTo>
                        <a:pt x="0" y="149"/>
                      </a:moveTo>
                      <a:cubicBezTo>
                        <a:pt x="0" y="208"/>
                        <a:pt x="26" y="261"/>
                        <a:pt x="67" y="298"/>
                      </a:cubicBezTo>
                      <a:cubicBezTo>
                        <a:pt x="67" y="0"/>
                        <a:pt x="67" y="0"/>
                        <a:pt x="67" y="0"/>
                      </a:cubicBezTo>
                      <a:cubicBezTo>
                        <a:pt x="26" y="36"/>
                        <a:pt x="0" y="89"/>
                        <a:pt x="0" y="149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89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55" name="Freeform 69">
                  <a:extLst>
                    <a:ext uri="{FF2B5EF4-FFF2-40B4-BE49-F238E27FC236}">
                      <a16:creationId xmlns:a16="http://schemas.microsoft.com/office/drawing/2014/main" id="{C2F49FC5-EFC3-4A02-9782-EC06564A94A5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Grp="1" noRot="1" noChangeAspect="1" noMove="1" noResize="1" noEditPoints="1" noAdjustHandles="1" noChangeArrowheads="1" noChangeShapeType="1" noTextEdi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6967908" y="2967038"/>
                  <a:ext cx="157387" cy="710627"/>
                </a:xfrm>
                <a:custGeom>
                  <a:avLst/>
                  <a:gdLst>
                    <a:gd name="T0" fmla="*/ 0 w 66"/>
                    <a:gd name="T1" fmla="*/ 0 h 298"/>
                    <a:gd name="T2" fmla="*/ 0 w 66"/>
                    <a:gd name="T3" fmla="*/ 298 h 298"/>
                    <a:gd name="T4" fmla="*/ 66 w 66"/>
                    <a:gd name="T5" fmla="*/ 149 h 298"/>
                    <a:gd name="T6" fmla="*/ 0 w 66"/>
                    <a:gd name="T7" fmla="*/ 0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6" h="298">
                      <a:moveTo>
                        <a:pt x="0" y="0"/>
                      </a:moveTo>
                      <a:cubicBezTo>
                        <a:pt x="0" y="298"/>
                        <a:pt x="0" y="298"/>
                        <a:pt x="0" y="298"/>
                      </a:cubicBezTo>
                      <a:cubicBezTo>
                        <a:pt x="41" y="261"/>
                        <a:pt x="66" y="208"/>
                        <a:pt x="66" y="149"/>
                      </a:cubicBezTo>
                      <a:cubicBezTo>
                        <a:pt x="66" y="89"/>
                        <a:pt x="41" y="36"/>
                        <a:pt x="0" y="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27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56" name="Line 70">
                  <a:extLst>
                    <a:ext uri="{FF2B5EF4-FFF2-40B4-BE49-F238E27FC236}">
                      <a16:creationId xmlns:a16="http://schemas.microsoft.com/office/drawing/2014/main" id="{782187F0-090B-4C65-B604-5DD33B4FF232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Grp="1" noRot="1" noChangeAspect="1" noMove="1" noResize="1" noEditPoints="1" noAdjustHandles="1" noChangeArrowheads="1" noChangeShapeType="1" noTextEdi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 flipV="1">
                  <a:off x="6967908" y="2967038"/>
                  <a:ext cx="0" cy="932400"/>
                </a:xfrm>
                <a:prstGeom prst="line">
                  <a:avLst/>
                </a:prstGeom>
                <a:noFill/>
                <a:ln w="12700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</p:grpSp>
        </p:grpSp>
      </p:grpSp>
      <p:cxnSp>
        <p:nvCxnSpPr>
          <p:cNvPr id="91" name="Straight Connector 90">
            <a:extLst>
              <a:ext uri="{FF2B5EF4-FFF2-40B4-BE49-F238E27FC236}">
                <a16:creationId xmlns:a16="http://schemas.microsoft.com/office/drawing/2014/main" id="{A3805DED-0C97-4EF7-B1E1-0E016E0537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826000" y="2428148"/>
            <a:ext cx="540000" cy="0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09438674"/>
      </p:ext>
    </p:extLst>
  </p:cSld>
  <p:clrMapOvr>
    <a:masterClrMapping/>
  </p:clrMapOvr>
  <p:transition spd="slow" advClick="0" advTm="500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D7A125-3631-A243-9289-55FED48DBE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437117"/>
            <a:ext cx="7321550" cy="2852737"/>
          </a:xfrm>
        </p:spPr>
        <p:txBody>
          <a:bodyPr anchor="b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4A7482-3397-8841-80F5-6E4676DC9A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3316842"/>
            <a:ext cx="732155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87376F-4305-BA41-9E84-8DED9CCADE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0"/>
            <a:ext cx="7315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D0DD94-47A6-204F-ADC8-4686F8FB9D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5D75D45-ECC0-BE49-BEE9-DCEB92F451F1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13" name="Graphic 7">
            <a:extLst>
              <a:ext uri="{FF2B5EF4-FFF2-40B4-BE49-F238E27FC236}">
                <a16:creationId xmlns:a16="http://schemas.microsoft.com/office/drawing/2014/main" id="{572615C8-DE34-204E-B65E-59E3282C3009}"/>
              </a:ext>
            </a:extLst>
          </p:cNvPr>
          <p:cNvGrpSpPr/>
          <p:nvPr userDrawn="1"/>
        </p:nvGrpSpPr>
        <p:grpSpPr>
          <a:xfrm flipH="1">
            <a:off x="379210" y="1085239"/>
            <a:ext cx="8547890" cy="4927122"/>
            <a:chOff x="739536" y="-236417"/>
            <a:chExt cx="8547890" cy="4927122"/>
          </a:xfrm>
          <a:gradFill>
            <a:gsLst>
              <a:gs pos="47000">
                <a:schemeClr val="accent3">
                  <a:lumMod val="39000"/>
                  <a:lumOff val="61000"/>
                </a:schemeClr>
              </a:gs>
              <a:gs pos="0">
                <a:schemeClr val="accent3">
                  <a:lumMod val="95000"/>
                  <a:lumOff val="5000"/>
                </a:schemeClr>
              </a:gs>
              <a:gs pos="100000">
                <a:schemeClr val="accent3">
                  <a:lumMod val="75000"/>
                </a:schemeClr>
              </a:gs>
            </a:gsLst>
            <a:path path="circle">
              <a:fillToRect l="50000" t="130000" r="50000" b="-30000"/>
            </a:path>
          </a:gradFill>
        </p:grpSpPr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E55CB464-9E85-5240-B631-6E5C86D95C52}"/>
                </a:ext>
              </a:extLst>
            </p:cNvPr>
            <p:cNvSpPr/>
            <p:nvPr/>
          </p:nvSpPr>
          <p:spPr>
            <a:xfrm>
              <a:off x="1056037" y="-236417"/>
              <a:ext cx="8231389" cy="3547803"/>
            </a:xfrm>
            <a:custGeom>
              <a:avLst/>
              <a:gdLst>
                <a:gd name="connsiteX0" fmla="*/ 4033822 w 4093143"/>
                <a:gd name="connsiteY0" fmla="*/ 617172 h 3547802"/>
                <a:gd name="connsiteX1" fmla="*/ 3723479 w 4093143"/>
                <a:gd name="connsiteY1" fmla="*/ 222371 h 3547802"/>
                <a:gd name="connsiteX2" fmla="*/ 3256774 w 4093143"/>
                <a:gd name="connsiteY2" fmla="*/ 5825 h 3547802"/>
                <a:gd name="connsiteX3" fmla="*/ 2532136 w 4093143"/>
                <a:gd name="connsiteY3" fmla="*/ 7989 h 3547802"/>
                <a:gd name="connsiteX4" fmla="*/ 1579235 w 4093143"/>
                <a:gd name="connsiteY4" fmla="*/ 9287 h 3547802"/>
                <a:gd name="connsiteX5" fmla="*/ 856763 w 4093143"/>
                <a:gd name="connsiteY5" fmla="*/ 74185 h 3547802"/>
                <a:gd name="connsiteX6" fmla="*/ 617238 w 4093143"/>
                <a:gd name="connsiteY6" fmla="*/ 136488 h 3547802"/>
                <a:gd name="connsiteX7" fmla="*/ 341114 w 4093143"/>
                <a:gd name="connsiteY7" fmla="*/ 309552 h 3547802"/>
                <a:gd name="connsiteX8" fmla="*/ 178471 w 4093143"/>
                <a:gd name="connsiteY8" fmla="*/ 535400 h 3547802"/>
                <a:gd name="connsiteX9" fmla="*/ 37485 w 4093143"/>
                <a:gd name="connsiteY9" fmla="*/ 1079685 h 3547802"/>
                <a:gd name="connsiteX10" fmla="*/ 1534 w 4093143"/>
                <a:gd name="connsiteY10" fmla="*/ 1925100 h 3547802"/>
                <a:gd name="connsiteX11" fmla="*/ 16911 w 4093143"/>
                <a:gd name="connsiteY11" fmla="*/ 2447319 h 3547802"/>
                <a:gd name="connsiteX12" fmla="*/ 137756 w 4093143"/>
                <a:gd name="connsiteY12" fmla="*/ 2974298 h 3547802"/>
                <a:gd name="connsiteX13" fmla="*/ 313609 w 4093143"/>
                <a:gd name="connsiteY13" fmla="*/ 3183056 h 3547802"/>
                <a:gd name="connsiteX14" fmla="*/ 879503 w 4093143"/>
                <a:gd name="connsiteY14" fmla="*/ 3502358 h 3547802"/>
                <a:gd name="connsiteX15" fmla="*/ 1828289 w 4093143"/>
                <a:gd name="connsiteY15" fmla="*/ 3558604 h 3547802"/>
                <a:gd name="connsiteX16" fmla="*/ 2552494 w 4093143"/>
                <a:gd name="connsiteY16" fmla="*/ 3553628 h 3547802"/>
                <a:gd name="connsiteX17" fmla="*/ 3143292 w 4093143"/>
                <a:gd name="connsiteY17" fmla="*/ 3505603 h 3547802"/>
                <a:gd name="connsiteX18" fmla="*/ 3680165 w 4093143"/>
                <a:gd name="connsiteY18" fmla="*/ 3327997 h 3547802"/>
                <a:gd name="connsiteX19" fmla="*/ 4029057 w 4093143"/>
                <a:gd name="connsiteY19" fmla="*/ 2773328 h 3547802"/>
                <a:gd name="connsiteX20" fmla="*/ 4108105 w 4093143"/>
                <a:gd name="connsiteY20" fmla="*/ 2138834 h 3547802"/>
                <a:gd name="connsiteX21" fmla="*/ 4076486 w 4093143"/>
                <a:gd name="connsiteY21" fmla="*/ 1018896 h 3547802"/>
                <a:gd name="connsiteX22" fmla="*/ 4033822 w 4093143"/>
                <a:gd name="connsiteY22" fmla="*/ 617172 h 3547802"/>
                <a:gd name="connsiteX23" fmla="*/ 3966469 w 4093143"/>
                <a:gd name="connsiteY23" fmla="*/ 2703886 h 3547802"/>
                <a:gd name="connsiteX24" fmla="*/ 3760512 w 4093143"/>
                <a:gd name="connsiteY24" fmla="*/ 3156664 h 3547802"/>
                <a:gd name="connsiteX25" fmla="*/ 3639667 w 4093143"/>
                <a:gd name="connsiteY25" fmla="*/ 3264828 h 3547802"/>
                <a:gd name="connsiteX26" fmla="*/ 3277998 w 4093143"/>
                <a:gd name="connsiteY26" fmla="*/ 3411067 h 3547802"/>
                <a:gd name="connsiteX27" fmla="*/ 2513295 w 4093143"/>
                <a:gd name="connsiteY27" fmla="*/ 3484403 h 3547802"/>
                <a:gd name="connsiteX28" fmla="*/ 1786275 w 4093143"/>
                <a:gd name="connsiteY28" fmla="*/ 3490676 h 3547802"/>
                <a:gd name="connsiteX29" fmla="*/ 981073 w 4093143"/>
                <a:gd name="connsiteY29" fmla="*/ 3451953 h 3547802"/>
                <a:gd name="connsiteX30" fmla="*/ 602945 w 4093143"/>
                <a:gd name="connsiteY30" fmla="*/ 3342058 h 3547802"/>
                <a:gd name="connsiteX31" fmla="*/ 396122 w 4093143"/>
                <a:gd name="connsiteY31" fmla="*/ 3189546 h 3547802"/>
                <a:gd name="connsiteX32" fmla="*/ 201210 w 4093143"/>
                <a:gd name="connsiteY32" fmla="*/ 2956992 h 3547802"/>
                <a:gd name="connsiteX33" fmla="*/ 91194 w 4093143"/>
                <a:gd name="connsiteY33" fmla="*/ 2500753 h 3547802"/>
                <a:gd name="connsiteX34" fmla="*/ 111768 w 4093143"/>
                <a:gd name="connsiteY34" fmla="*/ 1103048 h 3547802"/>
                <a:gd name="connsiteX35" fmla="*/ 228498 w 4093143"/>
                <a:gd name="connsiteY35" fmla="*/ 599433 h 3547802"/>
                <a:gd name="connsiteX36" fmla="*/ 371000 w 4093143"/>
                <a:gd name="connsiteY36" fmla="*/ 385267 h 3547802"/>
                <a:gd name="connsiteX37" fmla="*/ 736351 w 4093143"/>
                <a:gd name="connsiteY37" fmla="*/ 184297 h 3547802"/>
                <a:gd name="connsiteX38" fmla="*/ 1099969 w 4093143"/>
                <a:gd name="connsiteY38" fmla="*/ 104255 h 3547802"/>
                <a:gd name="connsiteX39" fmla="*/ 1435001 w 4093143"/>
                <a:gd name="connsiteY39" fmla="*/ 92357 h 3547802"/>
                <a:gd name="connsiteX40" fmla="*/ 2171333 w 4093143"/>
                <a:gd name="connsiteY40" fmla="*/ 90410 h 3547802"/>
                <a:gd name="connsiteX41" fmla="*/ 3002523 w 4093143"/>
                <a:gd name="connsiteY41" fmla="*/ 72455 h 3547802"/>
                <a:gd name="connsiteX42" fmla="*/ 3439991 w 4093143"/>
                <a:gd name="connsiteY42" fmla="*/ 129998 h 3547802"/>
                <a:gd name="connsiteX43" fmla="*/ 3719148 w 4093143"/>
                <a:gd name="connsiteY43" fmla="*/ 315176 h 3547802"/>
                <a:gd name="connsiteX44" fmla="*/ 3935716 w 4093143"/>
                <a:gd name="connsiteY44" fmla="*/ 584290 h 3547802"/>
                <a:gd name="connsiteX45" fmla="*/ 4005668 w 4093143"/>
                <a:gd name="connsiteY45" fmla="*/ 1135498 h 3547802"/>
                <a:gd name="connsiteX46" fmla="*/ 4031223 w 4093143"/>
                <a:gd name="connsiteY46" fmla="*/ 2031751 h 3547802"/>
                <a:gd name="connsiteX47" fmla="*/ 3966469 w 4093143"/>
                <a:gd name="connsiteY47" fmla="*/ 2703886 h 3547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4093143" h="3547802">
                  <a:moveTo>
                    <a:pt x="4033822" y="617172"/>
                  </a:moveTo>
                  <a:cubicBezTo>
                    <a:pt x="3968851" y="460550"/>
                    <a:pt x="3868580" y="314311"/>
                    <a:pt x="3723479" y="222371"/>
                  </a:cubicBezTo>
                  <a:cubicBezTo>
                    <a:pt x="3593105" y="107933"/>
                    <a:pt x="3432411" y="21401"/>
                    <a:pt x="3256774" y="5825"/>
                  </a:cubicBezTo>
                  <a:cubicBezTo>
                    <a:pt x="3015300" y="-3910"/>
                    <a:pt x="2773610" y="-232"/>
                    <a:pt x="2532136" y="7989"/>
                  </a:cubicBezTo>
                  <a:cubicBezTo>
                    <a:pt x="2214431" y="15993"/>
                    <a:pt x="1896291" y="-3693"/>
                    <a:pt x="1579235" y="9287"/>
                  </a:cubicBezTo>
                  <a:cubicBezTo>
                    <a:pt x="1338411" y="27891"/>
                    <a:pt x="1089141" y="-4991"/>
                    <a:pt x="856763" y="74185"/>
                  </a:cubicBezTo>
                  <a:cubicBezTo>
                    <a:pt x="777066" y="95818"/>
                    <a:pt x="694553" y="107716"/>
                    <a:pt x="617238" y="136488"/>
                  </a:cubicBezTo>
                  <a:cubicBezTo>
                    <a:pt x="513935" y="174995"/>
                    <a:pt x="429690" y="247898"/>
                    <a:pt x="341114" y="309552"/>
                  </a:cubicBezTo>
                  <a:cubicBezTo>
                    <a:pt x="261633" y="364283"/>
                    <a:pt x="222434" y="454060"/>
                    <a:pt x="178471" y="535400"/>
                  </a:cubicBezTo>
                  <a:cubicBezTo>
                    <a:pt x="77983" y="698512"/>
                    <a:pt x="70186" y="895805"/>
                    <a:pt x="37485" y="1079685"/>
                  </a:cubicBezTo>
                  <a:cubicBezTo>
                    <a:pt x="31421" y="1361562"/>
                    <a:pt x="-8211" y="1642574"/>
                    <a:pt x="1534" y="1925100"/>
                  </a:cubicBezTo>
                  <a:cubicBezTo>
                    <a:pt x="6732" y="2098164"/>
                    <a:pt x="-8861" y="2274256"/>
                    <a:pt x="16911" y="2447319"/>
                  </a:cubicBezTo>
                  <a:cubicBezTo>
                    <a:pt x="40733" y="2625359"/>
                    <a:pt x="42033" y="2815080"/>
                    <a:pt x="137756" y="2974298"/>
                  </a:cubicBezTo>
                  <a:cubicBezTo>
                    <a:pt x="179337" y="3056936"/>
                    <a:pt x="249505" y="3118590"/>
                    <a:pt x="313609" y="3183056"/>
                  </a:cubicBezTo>
                  <a:cubicBezTo>
                    <a:pt x="457411" y="3349846"/>
                    <a:pt x="658603" y="3474452"/>
                    <a:pt x="879503" y="3502358"/>
                  </a:cubicBezTo>
                  <a:cubicBezTo>
                    <a:pt x="1192228" y="3560983"/>
                    <a:pt x="1511882" y="3551681"/>
                    <a:pt x="1828289" y="3558604"/>
                  </a:cubicBezTo>
                  <a:cubicBezTo>
                    <a:pt x="2069763" y="3546489"/>
                    <a:pt x="2311670" y="3584131"/>
                    <a:pt x="2552494" y="3553628"/>
                  </a:cubicBezTo>
                  <a:cubicBezTo>
                    <a:pt x="2750004" y="3544542"/>
                    <a:pt x="2947948" y="3538918"/>
                    <a:pt x="3143292" y="3505603"/>
                  </a:cubicBezTo>
                  <a:cubicBezTo>
                    <a:pt x="3333440" y="3489162"/>
                    <a:pt x="3513625" y="3417557"/>
                    <a:pt x="3680165" y="3327997"/>
                  </a:cubicBezTo>
                  <a:cubicBezTo>
                    <a:pt x="3875077" y="3206419"/>
                    <a:pt x="3957806" y="2979706"/>
                    <a:pt x="4029057" y="2773328"/>
                  </a:cubicBezTo>
                  <a:cubicBezTo>
                    <a:pt x="4075017" y="2564731"/>
                    <a:pt x="4101480" y="2352321"/>
                    <a:pt x="4108105" y="2138834"/>
                  </a:cubicBezTo>
                  <a:cubicBezTo>
                    <a:pt x="4086448" y="1765882"/>
                    <a:pt x="4100092" y="1391632"/>
                    <a:pt x="4076486" y="1018896"/>
                  </a:cubicBezTo>
                  <a:cubicBezTo>
                    <a:pt x="4069122" y="884556"/>
                    <a:pt x="4073021" y="746970"/>
                    <a:pt x="4033822" y="617172"/>
                  </a:cubicBezTo>
                  <a:close/>
                  <a:moveTo>
                    <a:pt x="3966469" y="2703886"/>
                  </a:moveTo>
                  <a:cubicBezTo>
                    <a:pt x="3930735" y="2867431"/>
                    <a:pt x="3848006" y="3015617"/>
                    <a:pt x="3760512" y="3156664"/>
                  </a:cubicBezTo>
                  <a:cubicBezTo>
                    <a:pt x="3729174" y="3201592"/>
                    <a:pt x="3687802" y="3238623"/>
                    <a:pt x="3639667" y="3264828"/>
                  </a:cubicBezTo>
                  <a:cubicBezTo>
                    <a:pt x="3525990" y="3329076"/>
                    <a:pt x="3404408" y="3378237"/>
                    <a:pt x="3277998" y="3411067"/>
                  </a:cubicBezTo>
                  <a:cubicBezTo>
                    <a:pt x="3026129" y="3461688"/>
                    <a:pt x="2769062" y="3473586"/>
                    <a:pt x="2513295" y="3484403"/>
                  </a:cubicBezTo>
                  <a:cubicBezTo>
                    <a:pt x="2271388" y="3513607"/>
                    <a:pt x="2028615" y="3477048"/>
                    <a:pt x="1786275" y="3490676"/>
                  </a:cubicBezTo>
                  <a:cubicBezTo>
                    <a:pt x="1517946" y="3483754"/>
                    <a:pt x="1247019" y="3493921"/>
                    <a:pt x="981073" y="3451953"/>
                  </a:cubicBezTo>
                  <a:cubicBezTo>
                    <a:pt x="855247" y="3415610"/>
                    <a:pt x="715127" y="3416692"/>
                    <a:pt x="602945" y="3342058"/>
                  </a:cubicBezTo>
                  <a:cubicBezTo>
                    <a:pt x="531044" y="3295547"/>
                    <a:pt x="455029" y="3252282"/>
                    <a:pt x="396122" y="3189546"/>
                  </a:cubicBezTo>
                  <a:cubicBezTo>
                    <a:pt x="327903" y="3114912"/>
                    <a:pt x="248422" y="3048066"/>
                    <a:pt x="201210" y="2956992"/>
                  </a:cubicBezTo>
                  <a:cubicBezTo>
                    <a:pt x="119564" y="2818974"/>
                    <a:pt x="110685" y="2655645"/>
                    <a:pt x="91194" y="2500753"/>
                  </a:cubicBezTo>
                  <a:cubicBezTo>
                    <a:pt x="43332" y="2034347"/>
                    <a:pt x="71053" y="1566642"/>
                    <a:pt x="111768" y="1103048"/>
                  </a:cubicBezTo>
                  <a:cubicBezTo>
                    <a:pt x="153132" y="935826"/>
                    <a:pt x="133424" y="750215"/>
                    <a:pt x="228498" y="599433"/>
                  </a:cubicBezTo>
                  <a:cubicBezTo>
                    <a:pt x="271812" y="525449"/>
                    <a:pt x="300832" y="438917"/>
                    <a:pt x="371000" y="385267"/>
                  </a:cubicBezTo>
                  <a:cubicBezTo>
                    <a:pt x="482533" y="302629"/>
                    <a:pt x="598180" y="216097"/>
                    <a:pt x="736351" y="184297"/>
                  </a:cubicBezTo>
                  <a:cubicBezTo>
                    <a:pt x="857413" y="157905"/>
                    <a:pt x="974576" y="113125"/>
                    <a:pt x="1099969" y="104255"/>
                  </a:cubicBezTo>
                  <a:cubicBezTo>
                    <a:pt x="1212802" y="92790"/>
                    <a:pt x="1323685" y="98631"/>
                    <a:pt x="1435001" y="92357"/>
                  </a:cubicBezTo>
                  <a:cubicBezTo>
                    <a:pt x="1680156" y="80675"/>
                    <a:pt x="1925961" y="63585"/>
                    <a:pt x="2171333" y="90410"/>
                  </a:cubicBezTo>
                  <a:cubicBezTo>
                    <a:pt x="2448541" y="94520"/>
                    <a:pt x="2725315" y="57961"/>
                    <a:pt x="3002523" y="72455"/>
                  </a:cubicBezTo>
                  <a:cubicBezTo>
                    <a:pt x="3149140" y="83055"/>
                    <a:pt x="3301821" y="72455"/>
                    <a:pt x="3439991" y="129998"/>
                  </a:cubicBezTo>
                  <a:cubicBezTo>
                    <a:pt x="3546543" y="168938"/>
                    <a:pt x="3627323" y="251575"/>
                    <a:pt x="3719148" y="315176"/>
                  </a:cubicBezTo>
                  <a:cubicBezTo>
                    <a:pt x="3815088" y="381589"/>
                    <a:pt x="3882007" y="481966"/>
                    <a:pt x="3935716" y="584290"/>
                  </a:cubicBezTo>
                  <a:cubicBezTo>
                    <a:pt x="4000687" y="760166"/>
                    <a:pt x="4000687" y="950320"/>
                    <a:pt x="4005668" y="1135498"/>
                  </a:cubicBezTo>
                  <a:cubicBezTo>
                    <a:pt x="4027325" y="1433816"/>
                    <a:pt x="4018879" y="1733000"/>
                    <a:pt x="4031223" y="2031751"/>
                  </a:cubicBezTo>
                  <a:cubicBezTo>
                    <a:pt x="4040319" y="2257382"/>
                    <a:pt x="4006534" y="2481932"/>
                    <a:pt x="3966469" y="2703886"/>
                  </a:cubicBezTo>
                  <a:close/>
                </a:path>
              </a:pathLst>
            </a:custGeom>
            <a:grpFill/>
            <a:ln w="2165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425496CF-6B65-794E-AB23-C881C5B30B90}"/>
                </a:ext>
              </a:extLst>
            </p:cNvPr>
            <p:cNvSpPr/>
            <p:nvPr/>
          </p:nvSpPr>
          <p:spPr>
            <a:xfrm>
              <a:off x="1167536" y="3222208"/>
              <a:ext cx="628048" cy="584090"/>
            </a:xfrm>
            <a:custGeom>
              <a:avLst/>
              <a:gdLst>
                <a:gd name="connsiteX0" fmla="*/ 224632 w 628048"/>
                <a:gd name="connsiteY0" fmla="*/ 10023 h 584089"/>
                <a:gd name="connsiteX1" fmla="*/ 33835 w 628048"/>
                <a:gd name="connsiteY1" fmla="*/ 145662 h 584089"/>
                <a:gd name="connsiteX2" fmla="*/ 11095 w 628048"/>
                <a:gd name="connsiteY2" fmla="*/ 401364 h 584089"/>
                <a:gd name="connsiteX3" fmla="*/ 263614 w 628048"/>
                <a:gd name="connsiteY3" fmla="*/ 586541 h 584089"/>
                <a:gd name="connsiteX4" fmla="*/ 622251 w 628048"/>
                <a:gd name="connsiteY4" fmla="*/ 183952 h 584089"/>
                <a:gd name="connsiteX5" fmla="*/ 224632 w 628048"/>
                <a:gd name="connsiteY5" fmla="*/ 10023 h 584089"/>
                <a:gd name="connsiteX6" fmla="*/ 561829 w 628048"/>
                <a:gd name="connsiteY6" fmla="*/ 301203 h 584089"/>
                <a:gd name="connsiteX7" fmla="*/ 179152 w 628048"/>
                <a:gd name="connsiteY7" fmla="*/ 488544 h 584089"/>
                <a:gd name="connsiteX8" fmla="*/ 228313 w 628048"/>
                <a:gd name="connsiteY8" fmla="*/ 82710 h 584089"/>
                <a:gd name="connsiteX9" fmla="*/ 561829 w 628048"/>
                <a:gd name="connsiteY9" fmla="*/ 302284 h 5840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28048" h="584089">
                  <a:moveTo>
                    <a:pt x="224632" y="10023"/>
                  </a:moveTo>
                  <a:cubicBezTo>
                    <a:pt x="147100" y="26248"/>
                    <a:pt x="65021" y="68649"/>
                    <a:pt x="33835" y="145662"/>
                  </a:cubicBezTo>
                  <a:cubicBezTo>
                    <a:pt x="-1382" y="226157"/>
                    <a:pt x="-9365" y="315927"/>
                    <a:pt x="11095" y="401364"/>
                  </a:cubicBezTo>
                  <a:cubicBezTo>
                    <a:pt x="44663" y="510826"/>
                    <a:pt x="162693" y="557986"/>
                    <a:pt x="263614" y="586541"/>
                  </a:cubicBezTo>
                  <a:cubicBezTo>
                    <a:pt x="483431" y="642354"/>
                    <a:pt x="706063" y="396172"/>
                    <a:pt x="622251" y="183952"/>
                  </a:cubicBezTo>
                  <a:cubicBezTo>
                    <a:pt x="556631" y="38146"/>
                    <a:pt x="375580" y="-26536"/>
                    <a:pt x="224632" y="10023"/>
                  </a:cubicBezTo>
                  <a:close/>
                  <a:moveTo>
                    <a:pt x="561829" y="301203"/>
                  </a:moveTo>
                  <a:cubicBezTo>
                    <a:pt x="552083" y="480540"/>
                    <a:pt x="326852" y="586541"/>
                    <a:pt x="179152" y="488544"/>
                  </a:cubicBezTo>
                  <a:cubicBezTo>
                    <a:pt x="1999" y="416074"/>
                    <a:pt x="57008" y="127274"/>
                    <a:pt x="228313" y="82710"/>
                  </a:cubicBezTo>
                  <a:cubicBezTo>
                    <a:pt x="368650" y="34252"/>
                    <a:pt x="590199" y="128356"/>
                    <a:pt x="561829" y="302284"/>
                  </a:cubicBezTo>
                  <a:close/>
                </a:path>
              </a:pathLst>
            </a:custGeom>
            <a:grpFill/>
            <a:ln w="2165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E11C2708-96E0-6A43-ABC9-CE03B6443D5D}"/>
                </a:ext>
              </a:extLst>
            </p:cNvPr>
            <p:cNvSpPr/>
            <p:nvPr/>
          </p:nvSpPr>
          <p:spPr>
            <a:xfrm>
              <a:off x="1055606" y="3862236"/>
              <a:ext cx="411480" cy="411026"/>
            </a:xfrm>
            <a:custGeom>
              <a:avLst/>
              <a:gdLst>
                <a:gd name="connsiteX0" fmla="*/ 145765 w 411480"/>
                <a:gd name="connsiteY0" fmla="*/ 7735 h 411025"/>
                <a:gd name="connsiteX1" fmla="*/ 2830 w 411480"/>
                <a:gd name="connsiteY1" fmla="*/ 174525 h 411025"/>
                <a:gd name="connsiteX2" fmla="*/ 181932 w 411480"/>
                <a:gd name="connsiteY2" fmla="*/ 412488 h 411025"/>
                <a:gd name="connsiteX3" fmla="*/ 414310 w 411480"/>
                <a:gd name="connsiteY3" fmla="*/ 196158 h 411025"/>
                <a:gd name="connsiteX4" fmla="*/ 145765 w 411480"/>
                <a:gd name="connsiteY4" fmla="*/ 7735 h 411025"/>
                <a:gd name="connsiteX5" fmla="*/ 346524 w 411480"/>
                <a:gd name="connsiteY5" fmla="*/ 236828 h 411025"/>
                <a:gd name="connsiteX6" fmla="*/ 123459 w 411480"/>
                <a:gd name="connsiteY6" fmla="*/ 316005 h 411025"/>
                <a:gd name="connsiteX7" fmla="*/ 169371 w 411480"/>
                <a:gd name="connsiteY7" fmla="*/ 76095 h 411025"/>
                <a:gd name="connsiteX8" fmla="*/ 346524 w 411480"/>
                <a:gd name="connsiteY8" fmla="*/ 236828 h 411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11480" h="411025">
                  <a:moveTo>
                    <a:pt x="145765" y="7735"/>
                  </a:moveTo>
                  <a:cubicBezTo>
                    <a:pt x="74297" y="33911"/>
                    <a:pt x="7594" y="94267"/>
                    <a:pt x="2830" y="174525"/>
                  </a:cubicBezTo>
                  <a:cubicBezTo>
                    <a:pt x="-17744" y="285286"/>
                    <a:pt x="77113" y="390855"/>
                    <a:pt x="181932" y="412488"/>
                  </a:cubicBezTo>
                  <a:cubicBezTo>
                    <a:pt x="305809" y="437365"/>
                    <a:pt x="417775" y="313842"/>
                    <a:pt x="414310" y="196158"/>
                  </a:cubicBezTo>
                  <a:cubicBezTo>
                    <a:pt x="383990" y="83883"/>
                    <a:pt x="269426" y="-31204"/>
                    <a:pt x="145765" y="7735"/>
                  </a:cubicBezTo>
                  <a:close/>
                  <a:moveTo>
                    <a:pt x="346524" y="236828"/>
                  </a:moveTo>
                  <a:cubicBezTo>
                    <a:pt x="332664" y="334393"/>
                    <a:pt x="194926" y="388259"/>
                    <a:pt x="123459" y="316005"/>
                  </a:cubicBezTo>
                  <a:cubicBezTo>
                    <a:pt x="42462" y="253053"/>
                    <a:pt x="70832" y="104434"/>
                    <a:pt x="169371" y="76095"/>
                  </a:cubicBezTo>
                  <a:cubicBezTo>
                    <a:pt x="261629" y="55111"/>
                    <a:pt x="355403" y="144888"/>
                    <a:pt x="346524" y="236828"/>
                  </a:cubicBezTo>
                  <a:close/>
                </a:path>
              </a:pathLst>
            </a:custGeom>
            <a:grpFill/>
            <a:ln w="2165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41FFBAED-D75C-7649-B3D4-6479AF7FDF31}"/>
                </a:ext>
              </a:extLst>
            </p:cNvPr>
            <p:cNvSpPr/>
            <p:nvPr userDrawn="1"/>
          </p:nvSpPr>
          <p:spPr>
            <a:xfrm>
              <a:off x="739536" y="4321372"/>
              <a:ext cx="369741" cy="369333"/>
            </a:xfrm>
            <a:custGeom>
              <a:avLst/>
              <a:gdLst>
                <a:gd name="connsiteX0" fmla="*/ 145765 w 411480"/>
                <a:gd name="connsiteY0" fmla="*/ 7735 h 411025"/>
                <a:gd name="connsiteX1" fmla="*/ 2830 w 411480"/>
                <a:gd name="connsiteY1" fmla="*/ 174525 h 411025"/>
                <a:gd name="connsiteX2" fmla="*/ 181932 w 411480"/>
                <a:gd name="connsiteY2" fmla="*/ 412488 h 411025"/>
                <a:gd name="connsiteX3" fmla="*/ 414310 w 411480"/>
                <a:gd name="connsiteY3" fmla="*/ 196158 h 411025"/>
                <a:gd name="connsiteX4" fmla="*/ 145765 w 411480"/>
                <a:gd name="connsiteY4" fmla="*/ 7735 h 411025"/>
                <a:gd name="connsiteX5" fmla="*/ 346524 w 411480"/>
                <a:gd name="connsiteY5" fmla="*/ 236828 h 411025"/>
                <a:gd name="connsiteX6" fmla="*/ 123459 w 411480"/>
                <a:gd name="connsiteY6" fmla="*/ 316005 h 411025"/>
                <a:gd name="connsiteX7" fmla="*/ 169371 w 411480"/>
                <a:gd name="connsiteY7" fmla="*/ 76095 h 411025"/>
                <a:gd name="connsiteX8" fmla="*/ 346524 w 411480"/>
                <a:gd name="connsiteY8" fmla="*/ 236828 h 411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11480" h="411025">
                  <a:moveTo>
                    <a:pt x="145765" y="7735"/>
                  </a:moveTo>
                  <a:cubicBezTo>
                    <a:pt x="74297" y="33911"/>
                    <a:pt x="7594" y="94267"/>
                    <a:pt x="2830" y="174525"/>
                  </a:cubicBezTo>
                  <a:cubicBezTo>
                    <a:pt x="-17744" y="285286"/>
                    <a:pt x="77113" y="390855"/>
                    <a:pt x="181932" y="412488"/>
                  </a:cubicBezTo>
                  <a:cubicBezTo>
                    <a:pt x="305809" y="437365"/>
                    <a:pt x="417775" y="313842"/>
                    <a:pt x="414310" y="196158"/>
                  </a:cubicBezTo>
                  <a:cubicBezTo>
                    <a:pt x="383990" y="83883"/>
                    <a:pt x="269426" y="-31204"/>
                    <a:pt x="145765" y="7735"/>
                  </a:cubicBezTo>
                  <a:close/>
                  <a:moveTo>
                    <a:pt x="346524" y="236828"/>
                  </a:moveTo>
                  <a:cubicBezTo>
                    <a:pt x="332664" y="334393"/>
                    <a:pt x="194926" y="388259"/>
                    <a:pt x="123459" y="316005"/>
                  </a:cubicBezTo>
                  <a:cubicBezTo>
                    <a:pt x="42462" y="253053"/>
                    <a:pt x="70832" y="104434"/>
                    <a:pt x="169371" y="76095"/>
                  </a:cubicBezTo>
                  <a:cubicBezTo>
                    <a:pt x="261629" y="55111"/>
                    <a:pt x="355403" y="144888"/>
                    <a:pt x="346524" y="236828"/>
                  </a:cubicBezTo>
                  <a:close/>
                </a:path>
              </a:pathLst>
            </a:custGeom>
            <a:grpFill/>
            <a:ln w="2165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4309669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 advClick="0" advTm="5000"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07C0FA93-7C0D-4CC0-BB42-DF569688ED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>
                  <a:alpha val="20000"/>
                </a:schemeClr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033B6B0-54DE-4F2D-84DD-D06CD3B117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9400" y="563402"/>
            <a:ext cx="4075200" cy="2058573"/>
          </a:xfrm>
        </p:spPr>
        <p:txBody>
          <a:bodyPr>
            <a:noAutofit/>
          </a:bodyPr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0" name="Subtitle 7">
            <a:extLst>
              <a:ext uri="{FF2B5EF4-FFF2-40B4-BE49-F238E27FC236}">
                <a16:creationId xmlns:a16="http://schemas.microsoft.com/office/drawing/2014/main" id="{C2777538-58E6-494C-A27B-B70346B0F39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90000" y="4248000"/>
            <a:ext cx="4075200" cy="1520975"/>
          </a:xfrm>
        </p:spPr>
        <p:txBody>
          <a:bodyPr>
            <a:norm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C9D32952-2D0C-4A3E-9354-E014C717894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654800" y="563563"/>
            <a:ext cx="4995863" cy="2706687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92FA415D-7F98-4C81-A18F-A114BF021CC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654800" y="3587750"/>
            <a:ext cx="4995863" cy="269875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6D3DA45-FD99-405B-8BF9-260DD97C0D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919525" y="2840038"/>
            <a:ext cx="2216150" cy="1177924"/>
            <a:chOff x="4987925" y="2840038"/>
            <a:chExt cx="2216150" cy="1177924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5C2A03C-F372-4C6D-929D-FD97AD4396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987925" y="2840038"/>
              <a:ext cx="2216150" cy="1177924"/>
            </a:xfrm>
            <a:prstGeom prst="rect">
              <a:avLst/>
            </a:prstGeom>
            <a:solidFill>
              <a:schemeClr val="bg2">
                <a:alpha val="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E8FEDBB3-0BD6-41BC-BB57-9FEC2E96C0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5720702" y="2912637"/>
              <a:ext cx="1080000" cy="1080000"/>
              <a:chOff x="6879023" y="2912637"/>
              <a:chExt cx="1080000" cy="1080000"/>
            </a:xfrm>
          </p:grpSpPr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7D12B81D-3F14-4DA1-BECA-669824832A0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2700000">
                <a:off x="7260443" y="2912637"/>
                <a:ext cx="317159" cy="1080000"/>
                <a:chOff x="4799744" y="2905614"/>
                <a:chExt cx="317159" cy="1080000"/>
              </a:xfrm>
            </p:grpSpPr>
            <p:sp>
              <p:nvSpPr>
                <p:cNvPr id="14" name="Freeform 68">
                  <a:extLst>
                    <a:ext uri="{FF2B5EF4-FFF2-40B4-BE49-F238E27FC236}">
                      <a16:creationId xmlns:a16="http://schemas.microsoft.com/office/drawing/2014/main" id="{EA11E57D-88DD-4899-907A-2A5772002FEA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4799744" y="2905614"/>
                  <a:ext cx="159772" cy="710627"/>
                </a:xfrm>
                <a:custGeom>
                  <a:avLst/>
                  <a:gdLst>
                    <a:gd name="T0" fmla="*/ 0 w 67"/>
                    <a:gd name="T1" fmla="*/ 149 h 298"/>
                    <a:gd name="T2" fmla="*/ 67 w 67"/>
                    <a:gd name="T3" fmla="*/ 298 h 298"/>
                    <a:gd name="T4" fmla="*/ 67 w 67"/>
                    <a:gd name="T5" fmla="*/ 0 h 298"/>
                    <a:gd name="T6" fmla="*/ 0 w 67"/>
                    <a:gd name="T7" fmla="*/ 149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7" h="298">
                      <a:moveTo>
                        <a:pt x="0" y="149"/>
                      </a:moveTo>
                      <a:cubicBezTo>
                        <a:pt x="0" y="208"/>
                        <a:pt x="26" y="261"/>
                        <a:pt x="67" y="298"/>
                      </a:cubicBezTo>
                      <a:cubicBezTo>
                        <a:pt x="67" y="0"/>
                        <a:pt x="67" y="0"/>
                        <a:pt x="67" y="0"/>
                      </a:cubicBezTo>
                      <a:cubicBezTo>
                        <a:pt x="26" y="36"/>
                        <a:pt x="0" y="89"/>
                        <a:pt x="0" y="149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89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5" name="Freeform 69">
                  <a:extLst>
                    <a:ext uri="{FF2B5EF4-FFF2-40B4-BE49-F238E27FC236}">
                      <a16:creationId xmlns:a16="http://schemas.microsoft.com/office/drawing/2014/main" id="{7A5AEE18-30A4-4777-975F-02D107A171B2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4959516" y="2905614"/>
                  <a:ext cx="157387" cy="710627"/>
                </a:xfrm>
                <a:custGeom>
                  <a:avLst/>
                  <a:gdLst>
                    <a:gd name="T0" fmla="*/ 0 w 66"/>
                    <a:gd name="T1" fmla="*/ 0 h 298"/>
                    <a:gd name="T2" fmla="*/ 0 w 66"/>
                    <a:gd name="T3" fmla="*/ 298 h 298"/>
                    <a:gd name="T4" fmla="*/ 66 w 66"/>
                    <a:gd name="T5" fmla="*/ 149 h 298"/>
                    <a:gd name="T6" fmla="*/ 0 w 66"/>
                    <a:gd name="T7" fmla="*/ 0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6" h="298">
                      <a:moveTo>
                        <a:pt x="0" y="0"/>
                      </a:moveTo>
                      <a:cubicBezTo>
                        <a:pt x="0" y="298"/>
                        <a:pt x="0" y="298"/>
                        <a:pt x="0" y="298"/>
                      </a:cubicBezTo>
                      <a:cubicBezTo>
                        <a:pt x="41" y="261"/>
                        <a:pt x="66" y="208"/>
                        <a:pt x="66" y="149"/>
                      </a:cubicBezTo>
                      <a:cubicBezTo>
                        <a:pt x="66" y="89"/>
                        <a:pt x="41" y="36"/>
                        <a:pt x="0" y="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27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6" name="Line 70">
                  <a:extLst>
                    <a:ext uri="{FF2B5EF4-FFF2-40B4-BE49-F238E27FC236}">
                      <a16:creationId xmlns:a16="http://schemas.microsoft.com/office/drawing/2014/main" id="{39EA21FB-AE36-478E-9770-CB8428143903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ShapeType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 flipV="1">
                  <a:off x="4959516" y="2905614"/>
                  <a:ext cx="0" cy="1080000"/>
                </a:xfrm>
                <a:prstGeom prst="line">
                  <a:avLst/>
                </a:prstGeom>
                <a:noFill/>
                <a:ln w="12700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</p:grpSp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BC45D5C4-2D3A-4F84-BED1-D9B75234B07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18900000" flipH="1">
                <a:off x="6916369" y="2912637"/>
                <a:ext cx="317159" cy="1080000"/>
                <a:chOff x="4799744" y="2905614"/>
                <a:chExt cx="317159" cy="1080000"/>
              </a:xfrm>
            </p:grpSpPr>
            <p:sp>
              <p:nvSpPr>
                <p:cNvPr id="11" name="Freeform 68">
                  <a:extLst>
                    <a:ext uri="{FF2B5EF4-FFF2-40B4-BE49-F238E27FC236}">
                      <a16:creationId xmlns:a16="http://schemas.microsoft.com/office/drawing/2014/main" id="{259762E8-7432-4501-9FE5-92B04D37C76D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4799744" y="2905614"/>
                  <a:ext cx="159772" cy="710627"/>
                </a:xfrm>
                <a:custGeom>
                  <a:avLst/>
                  <a:gdLst>
                    <a:gd name="T0" fmla="*/ 0 w 67"/>
                    <a:gd name="T1" fmla="*/ 149 h 298"/>
                    <a:gd name="T2" fmla="*/ 67 w 67"/>
                    <a:gd name="T3" fmla="*/ 298 h 298"/>
                    <a:gd name="T4" fmla="*/ 67 w 67"/>
                    <a:gd name="T5" fmla="*/ 0 h 298"/>
                    <a:gd name="T6" fmla="*/ 0 w 67"/>
                    <a:gd name="T7" fmla="*/ 149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7" h="298">
                      <a:moveTo>
                        <a:pt x="0" y="149"/>
                      </a:moveTo>
                      <a:cubicBezTo>
                        <a:pt x="0" y="208"/>
                        <a:pt x="26" y="261"/>
                        <a:pt x="67" y="298"/>
                      </a:cubicBezTo>
                      <a:cubicBezTo>
                        <a:pt x="67" y="0"/>
                        <a:pt x="67" y="0"/>
                        <a:pt x="67" y="0"/>
                      </a:cubicBezTo>
                      <a:cubicBezTo>
                        <a:pt x="26" y="36"/>
                        <a:pt x="0" y="89"/>
                        <a:pt x="0" y="149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89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2" name="Freeform 69">
                  <a:extLst>
                    <a:ext uri="{FF2B5EF4-FFF2-40B4-BE49-F238E27FC236}">
                      <a16:creationId xmlns:a16="http://schemas.microsoft.com/office/drawing/2014/main" id="{FF91FD3E-0148-4B50-8906-7D9CD382A35B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4959516" y="2905614"/>
                  <a:ext cx="157387" cy="710627"/>
                </a:xfrm>
                <a:custGeom>
                  <a:avLst/>
                  <a:gdLst>
                    <a:gd name="T0" fmla="*/ 0 w 66"/>
                    <a:gd name="T1" fmla="*/ 0 h 298"/>
                    <a:gd name="T2" fmla="*/ 0 w 66"/>
                    <a:gd name="T3" fmla="*/ 298 h 298"/>
                    <a:gd name="T4" fmla="*/ 66 w 66"/>
                    <a:gd name="T5" fmla="*/ 149 h 298"/>
                    <a:gd name="T6" fmla="*/ 0 w 66"/>
                    <a:gd name="T7" fmla="*/ 0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6" h="298">
                      <a:moveTo>
                        <a:pt x="0" y="0"/>
                      </a:moveTo>
                      <a:cubicBezTo>
                        <a:pt x="0" y="298"/>
                        <a:pt x="0" y="298"/>
                        <a:pt x="0" y="298"/>
                      </a:cubicBezTo>
                      <a:cubicBezTo>
                        <a:pt x="41" y="261"/>
                        <a:pt x="66" y="208"/>
                        <a:pt x="66" y="149"/>
                      </a:cubicBezTo>
                      <a:cubicBezTo>
                        <a:pt x="66" y="89"/>
                        <a:pt x="41" y="36"/>
                        <a:pt x="0" y="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27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3" name="Line 70">
                  <a:extLst>
                    <a:ext uri="{FF2B5EF4-FFF2-40B4-BE49-F238E27FC236}">
                      <a16:creationId xmlns:a16="http://schemas.microsoft.com/office/drawing/2014/main" id="{506FA1AD-488A-4FD4-A79F-4343698EA734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ShapeType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 flipV="1">
                  <a:off x="4959516" y="2905614"/>
                  <a:ext cx="0" cy="1080000"/>
                </a:xfrm>
                <a:prstGeom prst="line">
                  <a:avLst/>
                </a:prstGeom>
                <a:noFill/>
                <a:ln w="12700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938724343"/>
      </p:ext>
    </p:extLst>
  </p:cSld>
  <p:clrMapOvr>
    <a:masterClrMapping/>
  </p:clrMapOvr>
  <p:transition spd="slow" advClick="0" advTm="5000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732E59-6597-437B-B2F8-E2DD1F86A8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E3BC1D-912E-4012-84AC-A509C9EF4F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77110C-4AA3-4101-B3BD-140B90AF99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20XX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50F189-4D8E-4DE6-8295-CF92FA8BFD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5F33EC-1ACF-4D46-AEA5-A20802210B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BD96E-3838-45D2-9031-D3AF67C920A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2053332"/>
      </p:ext>
    </p:extLst>
  </p:cSld>
  <p:clrMapOvr>
    <a:masterClrMapping/>
  </p:clrMapOvr>
  <p:transition spd="slow" advClick="0" advTm="5000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732E59-6597-437B-B2F8-E2DD1F86A8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E3BC1D-912E-4012-84AC-A509C9EF4F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39595"/>
            <a:ext cx="10515600" cy="41544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77110C-4AA3-4101-B3BD-140B90AF99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20XX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50F189-4D8E-4DE6-8295-CF92FA8BFD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5F33EC-1ACF-4D46-AEA5-A20802210B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BD96E-3838-45D2-9031-D3AF67C920A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7256507"/>
      </p:ext>
    </p:extLst>
  </p:cSld>
  <p:clrMapOvr>
    <a:masterClrMapping/>
  </p:clrMapOvr>
  <p:transition spd="slow" advClick="0" advTm="5000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BA1826-1B3E-4E2E-8D6C-93BCEAA3D6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24726" y="4217899"/>
            <a:ext cx="4079874" cy="1132373"/>
          </a:xfrm>
        </p:spPr>
        <p:txBody>
          <a:bodyPr anchor="t">
            <a:noAutofit/>
          </a:bodyPr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AB5F0CE-1714-4650-9690-5676C06349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24726" y="1541995"/>
            <a:ext cx="4079874" cy="2457819"/>
          </a:xfrm>
        </p:spPr>
        <p:txBody>
          <a:bodyPr anchor="b">
            <a:normAutofit/>
          </a:bodyPr>
          <a:lstStyle>
            <a:lvl1pPr marL="0" indent="0" algn="ctr">
              <a:lnSpc>
                <a:spcPct val="125000"/>
              </a:lnSpc>
              <a:buNone/>
              <a:defRPr sz="3200" i="0" spc="5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3" name="Picture Placeholder 42">
            <a:extLst>
              <a:ext uri="{FF2B5EF4-FFF2-40B4-BE49-F238E27FC236}">
                <a16:creationId xmlns:a16="http://schemas.microsoft.com/office/drawing/2014/main" id="{E0B6C055-B48A-412B-88B0-737289AC0BD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39750" y="536575"/>
            <a:ext cx="2366963" cy="2760663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4" name="Picture Placeholder 42">
            <a:extLst>
              <a:ext uri="{FF2B5EF4-FFF2-40B4-BE49-F238E27FC236}">
                <a16:creationId xmlns:a16="http://schemas.microsoft.com/office/drawing/2014/main" id="{AE13F241-D0A7-491D-81D3-CB645029149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174887" y="543842"/>
            <a:ext cx="2366963" cy="2760663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6" name="Picture Placeholder 42">
            <a:extLst>
              <a:ext uri="{FF2B5EF4-FFF2-40B4-BE49-F238E27FC236}">
                <a16:creationId xmlns:a16="http://schemas.microsoft.com/office/drawing/2014/main" id="{DC189B8E-5A5B-400F-8F5F-63F61759E08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39642" y="3563566"/>
            <a:ext cx="2366963" cy="2760663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7" name="Picture Placeholder 42">
            <a:extLst>
              <a:ext uri="{FF2B5EF4-FFF2-40B4-BE49-F238E27FC236}">
                <a16:creationId xmlns:a16="http://schemas.microsoft.com/office/drawing/2014/main" id="{07055732-D9B3-42AF-9ADA-0D1F8DC2D5F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174779" y="3570833"/>
            <a:ext cx="2366963" cy="2760663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8" name="Date Placeholder 47">
            <a:extLst>
              <a:ext uri="{FF2B5EF4-FFF2-40B4-BE49-F238E27FC236}">
                <a16:creationId xmlns:a16="http://schemas.microsoft.com/office/drawing/2014/main" id="{5B51C357-082C-45A5-80C8-69FD4B94D329}"/>
              </a:ext>
            </a:extLst>
          </p:cNvPr>
          <p:cNvSpPr txBox="1">
            <a:spLocks/>
          </p:cNvSpPr>
          <p:nvPr userDrawn="1"/>
        </p:nvSpPr>
        <p:spPr>
          <a:xfrm>
            <a:off x="450000" y="6357168"/>
            <a:ext cx="1760150" cy="4616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 cap="all" spc="200" baseline="0">
                <a:solidFill>
                  <a:schemeClr val="tx1">
                    <a:alpha val="6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20XX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7ED9792-4CB9-419E-9961-050A9E00E2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6096000" y="540000"/>
            <a:ext cx="0" cy="5778000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1EC9E08-1228-4409-88CC-9D1927E839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rot="8100000" flipH="1">
            <a:off x="6674373" y="402322"/>
            <a:ext cx="641184" cy="1069728"/>
            <a:chOff x="6484111" y="2967038"/>
            <a:chExt cx="641184" cy="1069728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0A892AB7-AE89-4F73-AE0D-3503473E251A}"/>
                </a:ext>
              </a:extLst>
            </p:cNvPr>
            <p:cNvGrpSpPr/>
            <p:nvPr/>
          </p:nvGrpSpPr>
          <p:grpSpPr>
            <a:xfrm>
              <a:off x="6808136" y="2967038"/>
              <a:ext cx="317159" cy="932400"/>
              <a:chOff x="6808136" y="2967038"/>
              <a:chExt cx="317159" cy="932400"/>
            </a:xfrm>
          </p:grpSpPr>
          <p:sp>
            <p:nvSpPr>
              <p:cNvPr id="25" name="Freeform 68">
                <a:extLst>
                  <a:ext uri="{FF2B5EF4-FFF2-40B4-BE49-F238E27FC236}">
                    <a16:creationId xmlns:a16="http://schemas.microsoft.com/office/drawing/2014/main" id="{734AFAA3-AA68-425A-834B-00F9D3690B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08136" y="2967038"/>
                <a:ext cx="159772" cy="710627"/>
              </a:xfrm>
              <a:custGeom>
                <a:avLst/>
                <a:gdLst>
                  <a:gd name="T0" fmla="*/ 0 w 67"/>
                  <a:gd name="T1" fmla="*/ 149 h 298"/>
                  <a:gd name="T2" fmla="*/ 67 w 67"/>
                  <a:gd name="T3" fmla="*/ 298 h 298"/>
                  <a:gd name="T4" fmla="*/ 67 w 67"/>
                  <a:gd name="T5" fmla="*/ 0 h 298"/>
                  <a:gd name="T6" fmla="*/ 0 w 67"/>
                  <a:gd name="T7" fmla="*/ 149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298">
                    <a:moveTo>
                      <a:pt x="0" y="149"/>
                    </a:moveTo>
                    <a:cubicBezTo>
                      <a:pt x="0" y="208"/>
                      <a:pt x="26" y="261"/>
                      <a:pt x="67" y="298"/>
                    </a:cubicBezTo>
                    <a:cubicBezTo>
                      <a:pt x="67" y="0"/>
                      <a:pt x="67" y="0"/>
                      <a:pt x="67" y="0"/>
                    </a:cubicBezTo>
                    <a:cubicBezTo>
                      <a:pt x="26" y="36"/>
                      <a:pt x="0" y="89"/>
                      <a:pt x="0" y="149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89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6" name="Freeform 69">
                <a:extLst>
                  <a:ext uri="{FF2B5EF4-FFF2-40B4-BE49-F238E27FC236}">
                    <a16:creationId xmlns:a16="http://schemas.microsoft.com/office/drawing/2014/main" id="{36ED0F24-8619-4AED-A07A-D075DF2AF2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67908" y="2967038"/>
                <a:ext cx="157387" cy="710627"/>
              </a:xfrm>
              <a:custGeom>
                <a:avLst/>
                <a:gdLst>
                  <a:gd name="T0" fmla="*/ 0 w 66"/>
                  <a:gd name="T1" fmla="*/ 0 h 298"/>
                  <a:gd name="T2" fmla="*/ 0 w 66"/>
                  <a:gd name="T3" fmla="*/ 298 h 298"/>
                  <a:gd name="T4" fmla="*/ 66 w 66"/>
                  <a:gd name="T5" fmla="*/ 149 h 298"/>
                  <a:gd name="T6" fmla="*/ 0 w 66"/>
                  <a:gd name="T7" fmla="*/ 0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6" h="298">
                    <a:moveTo>
                      <a:pt x="0" y="0"/>
                    </a:moveTo>
                    <a:cubicBezTo>
                      <a:pt x="0" y="298"/>
                      <a:pt x="0" y="298"/>
                      <a:pt x="0" y="298"/>
                    </a:cubicBezTo>
                    <a:cubicBezTo>
                      <a:pt x="41" y="261"/>
                      <a:pt x="66" y="208"/>
                      <a:pt x="66" y="149"/>
                    </a:cubicBezTo>
                    <a:cubicBezTo>
                      <a:pt x="66" y="89"/>
                      <a:pt x="41" y="36"/>
                      <a:pt x="0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10000"/>
                    </a:srgbClr>
                  </a:gs>
                </a:gsLst>
                <a:lin ang="27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7" name="Line 70">
                <a:extLst>
                  <a:ext uri="{FF2B5EF4-FFF2-40B4-BE49-F238E27FC236}">
                    <a16:creationId xmlns:a16="http://schemas.microsoft.com/office/drawing/2014/main" id="{21E04150-0D06-4DFB-A73B-66DED0A5CFC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967908" y="2967038"/>
                <a:ext cx="0" cy="932400"/>
              </a:xfrm>
              <a:prstGeom prst="line">
                <a:avLst/>
              </a:prstGeom>
              <a:noFill/>
              <a:ln w="12700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EA3C053E-6843-4D44-A64D-A37FD38410B0}"/>
                </a:ext>
              </a:extLst>
            </p:cNvPr>
            <p:cNvGrpSpPr/>
            <p:nvPr/>
          </p:nvGrpSpPr>
          <p:grpSpPr>
            <a:xfrm rot="18900000" flipH="1">
              <a:off x="6484111" y="3104366"/>
              <a:ext cx="317159" cy="932400"/>
              <a:chOff x="6808136" y="2967038"/>
              <a:chExt cx="317159" cy="932400"/>
            </a:xfrm>
          </p:grpSpPr>
          <p:sp>
            <p:nvSpPr>
              <p:cNvPr id="22" name="Freeform 68">
                <a:extLst>
                  <a:ext uri="{FF2B5EF4-FFF2-40B4-BE49-F238E27FC236}">
                    <a16:creationId xmlns:a16="http://schemas.microsoft.com/office/drawing/2014/main" id="{A84DD506-3B91-4CE4-AE62-8E2FCA17D93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08136" y="2967038"/>
                <a:ext cx="159772" cy="710627"/>
              </a:xfrm>
              <a:custGeom>
                <a:avLst/>
                <a:gdLst>
                  <a:gd name="T0" fmla="*/ 0 w 67"/>
                  <a:gd name="T1" fmla="*/ 149 h 298"/>
                  <a:gd name="T2" fmla="*/ 67 w 67"/>
                  <a:gd name="T3" fmla="*/ 298 h 298"/>
                  <a:gd name="T4" fmla="*/ 67 w 67"/>
                  <a:gd name="T5" fmla="*/ 0 h 298"/>
                  <a:gd name="T6" fmla="*/ 0 w 67"/>
                  <a:gd name="T7" fmla="*/ 149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298">
                    <a:moveTo>
                      <a:pt x="0" y="149"/>
                    </a:moveTo>
                    <a:cubicBezTo>
                      <a:pt x="0" y="208"/>
                      <a:pt x="26" y="261"/>
                      <a:pt x="67" y="298"/>
                    </a:cubicBezTo>
                    <a:cubicBezTo>
                      <a:pt x="67" y="0"/>
                      <a:pt x="67" y="0"/>
                      <a:pt x="67" y="0"/>
                    </a:cubicBezTo>
                    <a:cubicBezTo>
                      <a:pt x="26" y="36"/>
                      <a:pt x="0" y="89"/>
                      <a:pt x="0" y="149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89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3" name="Freeform 69">
                <a:extLst>
                  <a:ext uri="{FF2B5EF4-FFF2-40B4-BE49-F238E27FC236}">
                    <a16:creationId xmlns:a16="http://schemas.microsoft.com/office/drawing/2014/main" id="{18C6659C-7CBF-419E-B2AB-53A6FBB4FFE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67908" y="2967038"/>
                <a:ext cx="157387" cy="710627"/>
              </a:xfrm>
              <a:custGeom>
                <a:avLst/>
                <a:gdLst>
                  <a:gd name="T0" fmla="*/ 0 w 66"/>
                  <a:gd name="T1" fmla="*/ 0 h 298"/>
                  <a:gd name="T2" fmla="*/ 0 w 66"/>
                  <a:gd name="T3" fmla="*/ 298 h 298"/>
                  <a:gd name="T4" fmla="*/ 66 w 66"/>
                  <a:gd name="T5" fmla="*/ 149 h 298"/>
                  <a:gd name="T6" fmla="*/ 0 w 66"/>
                  <a:gd name="T7" fmla="*/ 0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6" h="298">
                    <a:moveTo>
                      <a:pt x="0" y="0"/>
                    </a:moveTo>
                    <a:cubicBezTo>
                      <a:pt x="0" y="298"/>
                      <a:pt x="0" y="298"/>
                      <a:pt x="0" y="298"/>
                    </a:cubicBezTo>
                    <a:cubicBezTo>
                      <a:pt x="41" y="261"/>
                      <a:pt x="66" y="208"/>
                      <a:pt x="66" y="149"/>
                    </a:cubicBezTo>
                    <a:cubicBezTo>
                      <a:pt x="66" y="89"/>
                      <a:pt x="41" y="36"/>
                      <a:pt x="0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10000"/>
                    </a:srgbClr>
                  </a:gs>
                </a:gsLst>
                <a:lin ang="27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4" name="Line 70">
                <a:extLst>
                  <a:ext uri="{FF2B5EF4-FFF2-40B4-BE49-F238E27FC236}">
                    <a16:creationId xmlns:a16="http://schemas.microsoft.com/office/drawing/2014/main" id="{C7B1B371-3EFF-4F0E-8B44-1A397B69DDF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967908" y="2967038"/>
                <a:ext cx="0" cy="932400"/>
              </a:xfrm>
              <a:prstGeom prst="line">
                <a:avLst/>
              </a:prstGeom>
              <a:noFill/>
              <a:ln w="12700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</p:grpSp>
      <p:sp>
        <p:nvSpPr>
          <p:cNvPr id="29" name="Footer Placeholder 48">
            <a:extLst>
              <a:ext uri="{FF2B5EF4-FFF2-40B4-BE49-F238E27FC236}">
                <a16:creationId xmlns:a16="http://schemas.microsoft.com/office/drawing/2014/main" id="{B217CCF8-D1B0-4B96-AF9D-78BFAEE6D77D}"/>
              </a:ext>
            </a:extLst>
          </p:cNvPr>
          <p:cNvSpPr txBox="1">
            <a:spLocks/>
          </p:cNvSpPr>
          <p:nvPr userDrawn="1"/>
        </p:nvSpPr>
        <p:spPr>
          <a:xfrm>
            <a:off x="2754312" y="6357600"/>
            <a:ext cx="6683376" cy="460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kern="1200" cap="all" spc="300" baseline="0">
                <a:solidFill>
                  <a:schemeClr val="tx1">
                    <a:alpha val="6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Sample Footer Text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615108B9-F897-467F-809F-6A4A2AE7EA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rot="18900000" flipH="1">
            <a:off x="11020475" y="5368081"/>
            <a:ext cx="641184" cy="1069728"/>
            <a:chOff x="6484111" y="2967038"/>
            <a:chExt cx="641184" cy="1069728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86413051-FD79-4060-A702-60F38BF4A35C}"/>
                </a:ext>
              </a:extLst>
            </p:cNvPr>
            <p:cNvGrpSpPr/>
            <p:nvPr/>
          </p:nvGrpSpPr>
          <p:grpSpPr>
            <a:xfrm>
              <a:off x="6808136" y="2967038"/>
              <a:ext cx="317159" cy="932400"/>
              <a:chOff x="6808136" y="2967038"/>
              <a:chExt cx="317159" cy="932400"/>
            </a:xfrm>
          </p:grpSpPr>
          <p:sp>
            <p:nvSpPr>
              <p:cNvPr id="36" name="Freeform 68">
                <a:extLst>
                  <a:ext uri="{FF2B5EF4-FFF2-40B4-BE49-F238E27FC236}">
                    <a16:creationId xmlns:a16="http://schemas.microsoft.com/office/drawing/2014/main" id="{B764F2D9-1B19-42EA-9AF0-6050DDABAA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08136" y="2967038"/>
                <a:ext cx="159772" cy="710627"/>
              </a:xfrm>
              <a:custGeom>
                <a:avLst/>
                <a:gdLst>
                  <a:gd name="T0" fmla="*/ 0 w 67"/>
                  <a:gd name="T1" fmla="*/ 149 h 298"/>
                  <a:gd name="T2" fmla="*/ 67 w 67"/>
                  <a:gd name="T3" fmla="*/ 298 h 298"/>
                  <a:gd name="T4" fmla="*/ 67 w 67"/>
                  <a:gd name="T5" fmla="*/ 0 h 298"/>
                  <a:gd name="T6" fmla="*/ 0 w 67"/>
                  <a:gd name="T7" fmla="*/ 149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298">
                    <a:moveTo>
                      <a:pt x="0" y="149"/>
                    </a:moveTo>
                    <a:cubicBezTo>
                      <a:pt x="0" y="208"/>
                      <a:pt x="26" y="261"/>
                      <a:pt x="67" y="298"/>
                    </a:cubicBezTo>
                    <a:cubicBezTo>
                      <a:pt x="67" y="0"/>
                      <a:pt x="67" y="0"/>
                      <a:pt x="67" y="0"/>
                    </a:cubicBezTo>
                    <a:cubicBezTo>
                      <a:pt x="26" y="36"/>
                      <a:pt x="0" y="89"/>
                      <a:pt x="0" y="149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89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7" name="Freeform 69">
                <a:extLst>
                  <a:ext uri="{FF2B5EF4-FFF2-40B4-BE49-F238E27FC236}">
                    <a16:creationId xmlns:a16="http://schemas.microsoft.com/office/drawing/2014/main" id="{557F4B3F-3926-4C1D-ABBF-B238098717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67908" y="2967038"/>
                <a:ext cx="157387" cy="710627"/>
              </a:xfrm>
              <a:custGeom>
                <a:avLst/>
                <a:gdLst>
                  <a:gd name="T0" fmla="*/ 0 w 66"/>
                  <a:gd name="T1" fmla="*/ 0 h 298"/>
                  <a:gd name="T2" fmla="*/ 0 w 66"/>
                  <a:gd name="T3" fmla="*/ 298 h 298"/>
                  <a:gd name="T4" fmla="*/ 66 w 66"/>
                  <a:gd name="T5" fmla="*/ 149 h 298"/>
                  <a:gd name="T6" fmla="*/ 0 w 66"/>
                  <a:gd name="T7" fmla="*/ 0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6" h="298">
                    <a:moveTo>
                      <a:pt x="0" y="0"/>
                    </a:moveTo>
                    <a:cubicBezTo>
                      <a:pt x="0" y="298"/>
                      <a:pt x="0" y="298"/>
                      <a:pt x="0" y="298"/>
                    </a:cubicBezTo>
                    <a:cubicBezTo>
                      <a:pt x="41" y="261"/>
                      <a:pt x="66" y="208"/>
                      <a:pt x="66" y="149"/>
                    </a:cubicBezTo>
                    <a:cubicBezTo>
                      <a:pt x="66" y="89"/>
                      <a:pt x="41" y="36"/>
                      <a:pt x="0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10000"/>
                    </a:srgbClr>
                  </a:gs>
                </a:gsLst>
                <a:lin ang="27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8" name="Line 70">
                <a:extLst>
                  <a:ext uri="{FF2B5EF4-FFF2-40B4-BE49-F238E27FC236}">
                    <a16:creationId xmlns:a16="http://schemas.microsoft.com/office/drawing/2014/main" id="{81E74331-4EEB-49F8-912F-1DF74636E77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967908" y="2967038"/>
                <a:ext cx="0" cy="932400"/>
              </a:xfrm>
              <a:prstGeom prst="line">
                <a:avLst/>
              </a:prstGeom>
              <a:noFill/>
              <a:ln w="12700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E88BEEF7-57D3-43D4-9EBA-6948ED40B433}"/>
                </a:ext>
              </a:extLst>
            </p:cNvPr>
            <p:cNvGrpSpPr/>
            <p:nvPr/>
          </p:nvGrpSpPr>
          <p:grpSpPr>
            <a:xfrm rot="18900000" flipH="1">
              <a:off x="6484111" y="3104366"/>
              <a:ext cx="317159" cy="932400"/>
              <a:chOff x="6808136" y="2967038"/>
              <a:chExt cx="317159" cy="932400"/>
            </a:xfrm>
          </p:grpSpPr>
          <p:sp>
            <p:nvSpPr>
              <p:cNvPr id="33" name="Freeform 68">
                <a:extLst>
                  <a:ext uri="{FF2B5EF4-FFF2-40B4-BE49-F238E27FC236}">
                    <a16:creationId xmlns:a16="http://schemas.microsoft.com/office/drawing/2014/main" id="{0CD7B047-B489-4D5B-9C32-1BA667136A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08136" y="2967038"/>
                <a:ext cx="159772" cy="710627"/>
              </a:xfrm>
              <a:custGeom>
                <a:avLst/>
                <a:gdLst>
                  <a:gd name="T0" fmla="*/ 0 w 67"/>
                  <a:gd name="T1" fmla="*/ 149 h 298"/>
                  <a:gd name="T2" fmla="*/ 67 w 67"/>
                  <a:gd name="T3" fmla="*/ 298 h 298"/>
                  <a:gd name="T4" fmla="*/ 67 w 67"/>
                  <a:gd name="T5" fmla="*/ 0 h 298"/>
                  <a:gd name="T6" fmla="*/ 0 w 67"/>
                  <a:gd name="T7" fmla="*/ 149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298">
                    <a:moveTo>
                      <a:pt x="0" y="149"/>
                    </a:moveTo>
                    <a:cubicBezTo>
                      <a:pt x="0" y="208"/>
                      <a:pt x="26" y="261"/>
                      <a:pt x="67" y="298"/>
                    </a:cubicBezTo>
                    <a:cubicBezTo>
                      <a:pt x="67" y="0"/>
                      <a:pt x="67" y="0"/>
                      <a:pt x="67" y="0"/>
                    </a:cubicBezTo>
                    <a:cubicBezTo>
                      <a:pt x="26" y="36"/>
                      <a:pt x="0" y="89"/>
                      <a:pt x="0" y="149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89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4" name="Freeform 69">
                <a:extLst>
                  <a:ext uri="{FF2B5EF4-FFF2-40B4-BE49-F238E27FC236}">
                    <a16:creationId xmlns:a16="http://schemas.microsoft.com/office/drawing/2014/main" id="{2B703141-C1B3-4AFF-991F-D77B298AE8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67908" y="2967038"/>
                <a:ext cx="157387" cy="710627"/>
              </a:xfrm>
              <a:custGeom>
                <a:avLst/>
                <a:gdLst>
                  <a:gd name="T0" fmla="*/ 0 w 66"/>
                  <a:gd name="T1" fmla="*/ 0 h 298"/>
                  <a:gd name="T2" fmla="*/ 0 w 66"/>
                  <a:gd name="T3" fmla="*/ 298 h 298"/>
                  <a:gd name="T4" fmla="*/ 66 w 66"/>
                  <a:gd name="T5" fmla="*/ 149 h 298"/>
                  <a:gd name="T6" fmla="*/ 0 w 66"/>
                  <a:gd name="T7" fmla="*/ 0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6" h="298">
                    <a:moveTo>
                      <a:pt x="0" y="0"/>
                    </a:moveTo>
                    <a:cubicBezTo>
                      <a:pt x="0" y="298"/>
                      <a:pt x="0" y="298"/>
                      <a:pt x="0" y="298"/>
                    </a:cubicBezTo>
                    <a:cubicBezTo>
                      <a:pt x="41" y="261"/>
                      <a:pt x="66" y="208"/>
                      <a:pt x="66" y="149"/>
                    </a:cubicBezTo>
                    <a:cubicBezTo>
                      <a:pt x="66" y="89"/>
                      <a:pt x="41" y="36"/>
                      <a:pt x="0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10000"/>
                    </a:srgbClr>
                  </a:gs>
                </a:gsLst>
                <a:lin ang="27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5" name="Line 70">
                <a:extLst>
                  <a:ext uri="{FF2B5EF4-FFF2-40B4-BE49-F238E27FC236}">
                    <a16:creationId xmlns:a16="http://schemas.microsoft.com/office/drawing/2014/main" id="{FEEBB32D-FA5C-432C-B55F-1F74A4D13F1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967908" y="2967038"/>
                <a:ext cx="0" cy="932400"/>
              </a:xfrm>
              <a:prstGeom prst="line">
                <a:avLst/>
              </a:prstGeom>
              <a:noFill/>
              <a:ln w="12700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</p:grpSp>
      <p:sp>
        <p:nvSpPr>
          <p:cNvPr id="39" name="Slide Number Placeholder 49">
            <a:extLst>
              <a:ext uri="{FF2B5EF4-FFF2-40B4-BE49-F238E27FC236}">
                <a16:creationId xmlns:a16="http://schemas.microsoft.com/office/drawing/2014/main" id="{FAE9A1BE-DDB9-4362-A4F6-BE1A07DBF6F1}"/>
              </a:ext>
            </a:extLst>
          </p:cNvPr>
          <p:cNvSpPr txBox="1">
            <a:spLocks/>
          </p:cNvSpPr>
          <p:nvPr userDrawn="1"/>
        </p:nvSpPr>
        <p:spPr>
          <a:xfrm>
            <a:off x="9982800" y="6357600"/>
            <a:ext cx="1760150" cy="460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000" kern="1200" cap="all" spc="200" baseline="0">
                <a:solidFill>
                  <a:schemeClr val="tx1">
                    <a:alpha val="6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39607A7-8386-47DB-8578-DDEDD194E5D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3764100"/>
      </p:ext>
    </p:extLst>
  </p:cSld>
  <p:clrMapOvr>
    <a:masterClrMapping/>
  </p:clrMapOvr>
  <p:transition spd="slow" advClick="0" advTm="5000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33B6B0-54DE-4F2D-84DD-D06CD3B117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BC50FC60-9736-40BD-8EF0-51BD0477167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166813" y="2479675"/>
            <a:ext cx="1587500" cy="233045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" name="Picture Placeholder 13">
            <a:extLst>
              <a:ext uri="{FF2B5EF4-FFF2-40B4-BE49-F238E27FC236}">
                <a16:creationId xmlns:a16="http://schemas.microsoft.com/office/drawing/2014/main" id="{7D564077-E600-44C8-B691-00C1C3ECC1C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228885" y="2479675"/>
            <a:ext cx="1587500" cy="233045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6" name="Picture Placeholder 13">
            <a:extLst>
              <a:ext uri="{FF2B5EF4-FFF2-40B4-BE49-F238E27FC236}">
                <a16:creationId xmlns:a16="http://schemas.microsoft.com/office/drawing/2014/main" id="{5EF6670B-24A6-4EC1-AB19-83414A6BFC8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302249" y="2479675"/>
            <a:ext cx="1587500" cy="233045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7" name="Picture Placeholder 13">
            <a:extLst>
              <a:ext uri="{FF2B5EF4-FFF2-40B4-BE49-F238E27FC236}">
                <a16:creationId xmlns:a16="http://schemas.microsoft.com/office/drawing/2014/main" id="{DCE770BA-A562-4780-AEC9-94BC0C7C53FA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364764" y="2479675"/>
            <a:ext cx="1587500" cy="233045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8" name="Picture Placeholder 13">
            <a:extLst>
              <a:ext uri="{FF2B5EF4-FFF2-40B4-BE49-F238E27FC236}">
                <a16:creationId xmlns:a16="http://schemas.microsoft.com/office/drawing/2014/main" id="{C627DB31-AE80-40F1-A5C7-E1FBE1521BD4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9437688" y="2479675"/>
            <a:ext cx="1587500" cy="233045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DA79604-04BA-44C3-8188-694F8E9C23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5826000" y="1911592"/>
            <a:ext cx="540000" cy="0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 Placeholder 27">
            <a:extLst>
              <a:ext uri="{FF2B5EF4-FFF2-40B4-BE49-F238E27FC236}">
                <a16:creationId xmlns:a16="http://schemas.microsoft.com/office/drawing/2014/main" id="{325542BB-A1DE-421A-898F-007CCBCC104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166813" y="5094555"/>
            <a:ext cx="1587499" cy="350292"/>
          </a:xfrm>
        </p:spPr>
        <p:txBody>
          <a:bodyPr anchor="ctr">
            <a:noAutofit/>
          </a:bodyPr>
          <a:lstStyle>
            <a:lvl1pPr marL="0" indent="0" algn="ctr">
              <a:buNone/>
              <a:defRPr lang="en-US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27">
            <a:extLst>
              <a:ext uri="{FF2B5EF4-FFF2-40B4-BE49-F238E27FC236}">
                <a16:creationId xmlns:a16="http://schemas.microsoft.com/office/drawing/2014/main" id="{95E87339-255E-4557-9768-A292ED25DBA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166813" y="5371723"/>
            <a:ext cx="1587499" cy="350292"/>
          </a:xfrm>
        </p:spPr>
        <p:txBody>
          <a:bodyPr>
            <a:noAutofit/>
          </a:bodyPr>
          <a:lstStyle>
            <a:lvl1pPr marL="0" indent="0" algn="ctr">
              <a:buNone/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ext Placeholder 27">
            <a:extLst>
              <a:ext uri="{FF2B5EF4-FFF2-40B4-BE49-F238E27FC236}">
                <a16:creationId xmlns:a16="http://schemas.microsoft.com/office/drawing/2014/main" id="{969EC781-370F-41FC-AD76-0728B465E51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228885" y="5094555"/>
            <a:ext cx="1587499" cy="350292"/>
          </a:xfrm>
        </p:spPr>
        <p:txBody>
          <a:bodyPr anchor="ctr">
            <a:noAutofit/>
          </a:bodyPr>
          <a:lstStyle>
            <a:lvl1pPr marL="0" indent="0" algn="ctr">
              <a:buNone/>
              <a:defRPr lang="en-US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27">
            <a:extLst>
              <a:ext uri="{FF2B5EF4-FFF2-40B4-BE49-F238E27FC236}">
                <a16:creationId xmlns:a16="http://schemas.microsoft.com/office/drawing/2014/main" id="{50C960BB-D9A3-417D-87D9-E93363FB5850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228885" y="5371723"/>
            <a:ext cx="1587499" cy="350292"/>
          </a:xfrm>
        </p:spPr>
        <p:txBody>
          <a:bodyPr>
            <a:noAutofit/>
          </a:bodyPr>
          <a:lstStyle>
            <a:lvl1pPr marL="0" indent="0" algn="ctr">
              <a:buNone/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Text Placeholder 27">
            <a:extLst>
              <a:ext uri="{FF2B5EF4-FFF2-40B4-BE49-F238E27FC236}">
                <a16:creationId xmlns:a16="http://schemas.microsoft.com/office/drawing/2014/main" id="{714B566C-453D-4E47-8BE0-2EF7145AD3AF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5302249" y="5094555"/>
            <a:ext cx="1587499" cy="350292"/>
          </a:xfrm>
        </p:spPr>
        <p:txBody>
          <a:bodyPr anchor="ctr">
            <a:noAutofit/>
          </a:bodyPr>
          <a:lstStyle>
            <a:lvl1pPr marL="0" indent="0" algn="ctr">
              <a:buNone/>
              <a:defRPr lang="en-US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27">
            <a:extLst>
              <a:ext uri="{FF2B5EF4-FFF2-40B4-BE49-F238E27FC236}">
                <a16:creationId xmlns:a16="http://schemas.microsoft.com/office/drawing/2014/main" id="{8C9D423F-AE1B-476A-AC7E-F34CE6ABFA31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5302249" y="5371723"/>
            <a:ext cx="1587499" cy="350292"/>
          </a:xfrm>
        </p:spPr>
        <p:txBody>
          <a:bodyPr>
            <a:noAutofit/>
          </a:bodyPr>
          <a:lstStyle>
            <a:lvl1pPr marL="0" indent="0" algn="ctr">
              <a:buNone/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27">
            <a:extLst>
              <a:ext uri="{FF2B5EF4-FFF2-40B4-BE49-F238E27FC236}">
                <a16:creationId xmlns:a16="http://schemas.microsoft.com/office/drawing/2014/main" id="{F25DCDC4-ECAE-47AB-8ED3-07D8D33BF181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7364765" y="5094555"/>
            <a:ext cx="1587499" cy="350292"/>
          </a:xfrm>
        </p:spPr>
        <p:txBody>
          <a:bodyPr anchor="ctr">
            <a:noAutofit/>
          </a:bodyPr>
          <a:lstStyle>
            <a:lvl1pPr marL="0" indent="0" algn="ctr">
              <a:buNone/>
              <a:defRPr lang="en-US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Text Placeholder 27">
            <a:extLst>
              <a:ext uri="{FF2B5EF4-FFF2-40B4-BE49-F238E27FC236}">
                <a16:creationId xmlns:a16="http://schemas.microsoft.com/office/drawing/2014/main" id="{1A7D8398-681A-475F-9624-02EFB0099D50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7364765" y="5371723"/>
            <a:ext cx="1587499" cy="350292"/>
          </a:xfrm>
        </p:spPr>
        <p:txBody>
          <a:bodyPr>
            <a:noAutofit/>
          </a:bodyPr>
          <a:lstStyle>
            <a:lvl1pPr marL="0" indent="0" algn="ctr">
              <a:buNone/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Text Placeholder 27">
            <a:extLst>
              <a:ext uri="{FF2B5EF4-FFF2-40B4-BE49-F238E27FC236}">
                <a16:creationId xmlns:a16="http://schemas.microsoft.com/office/drawing/2014/main" id="{9692C358-06E1-468E-90F8-9F5F3918233E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9437688" y="5094555"/>
            <a:ext cx="1587499" cy="350292"/>
          </a:xfrm>
        </p:spPr>
        <p:txBody>
          <a:bodyPr anchor="ctr">
            <a:noAutofit/>
          </a:bodyPr>
          <a:lstStyle>
            <a:lvl1pPr marL="0" indent="0" algn="ctr">
              <a:buNone/>
              <a:defRPr lang="en-US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2167CC03-B865-47EB-83C3-CA5CDC584C0F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9437688" y="5371723"/>
            <a:ext cx="1587499" cy="350292"/>
          </a:xfrm>
        </p:spPr>
        <p:txBody>
          <a:bodyPr>
            <a:noAutofit/>
          </a:bodyPr>
          <a:lstStyle>
            <a:lvl1pPr marL="0" indent="0" algn="ctr">
              <a:buNone/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EFFE053-BB16-4940-B248-2D496BB299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20XX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1FBD80C-6CA1-42DB-B732-4807A27DA8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7A9DA86-C177-42C6-90F8-37C6844A2A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5303557"/>
      </p:ext>
    </p:extLst>
  </p:cSld>
  <p:clrMapOvr>
    <a:masterClrMapping/>
  </p:clrMapOvr>
  <p:transition spd="slow" advClick="0" advTm="5000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84AEE3-6C7B-402E-B26D-1D079D78D3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101641-6BDA-433D-9393-1DDACE06701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89400" y="1685925"/>
            <a:ext cx="4928400" cy="4092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B8F8D2A-A489-488D-B1E1-23F36D3E95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74202" y="1685925"/>
            <a:ext cx="4928400" cy="4092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A242E8-AEEF-4BBD-94E9-86F89D6952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20XX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58D2CA-06C9-412D-A5D6-F97DDBBB0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1A80D9-E04B-47BF-80DA-01E68346A5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0545108"/>
      </p:ext>
    </p:extLst>
  </p:cSld>
  <p:clrMapOvr>
    <a:masterClrMapping/>
  </p:clrMapOvr>
  <p:transition spd="slow" advClick="0" advTm="5000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A42251-8A4B-463E-982B-C657C3810F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9400" y="395289"/>
            <a:ext cx="10213200" cy="111283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C74D5E-AC0B-46BF-8840-61CC89C3B6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89399" y="1736732"/>
            <a:ext cx="4928400" cy="661912"/>
          </a:xfrm>
        </p:spPr>
        <p:txBody>
          <a:bodyPr anchor="b">
            <a:normAutofit/>
          </a:bodyPr>
          <a:lstStyle>
            <a:lvl1pPr marL="0" indent="0">
              <a:buNone/>
              <a:defRPr sz="1600" b="0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01A0738-7A90-4A35-AB98-9656D61872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89400" y="2431256"/>
            <a:ext cx="4928400" cy="33472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DADFE01-1BA7-4288-9355-8B2B508BE5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74200" y="1736732"/>
            <a:ext cx="4928400" cy="662400"/>
          </a:xfrm>
        </p:spPr>
        <p:txBody>
          <a:bodyPr anchor="b">
            <a:normAutofit/>
          </a:bodyPr>
          <a:lstStyle>
            <a:lvl1pPr marL="0" indent="0">
              <a:buNone/>
              <a:defRPr sz="1600" b="0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7D49F77-6C55-47AC-B1AE-5D9906DBD7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74200" y="2431257"/>
            <a:ext cx="4928400" cy="33472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1D8EF53-AF86-47E8-83DC-8C419847A6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20XX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C01D653-ED9A-46D3-A97F-B5FA1DAE6C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C5B9B66-64EA-4022-BD96-ECF2A80CE2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5498472"/>
      </p:ext>
    </p:extLst>
  </p:cSld>
  <p:clrMapOvr>
    <a:masterClrMapping/>
  </p:clrMapOvr>
  <p:transition spd="slow" advClick="0" advTm="5000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3 colum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A42251-8A4B-463E-982B-C657C3810F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9400" y="395289"/>
            <a:ext cx="10213200" cy="111283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C74D5E-AC0B-46BF-8840-61CC89C3B6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89399" y="1736732"/>
            <a:ext cx="2971400" cy="661912"/>
          </a:xfrm>
        </p:spPr>
        <p:txBody>
          <a:bodyPr anchor="b">
            <a:normAutofit/>
          </a:bodyPr>
          <a:lstStyle>
            <a:lvl1pPr marL="0" indent="0">
              <a:buNone/>
              <a:defRPr sz="1600" b="0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01A0738-7A90-4A35-AB98-9656D61872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89400" y="2431256"/>
            <a:ext cx="2971400" cy="3632750"/>
          </a:xfr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DADFE01-1BA7-4288-9355-8B2B508BE5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10300" y="1756025"/>
            <a:ext cx="2971400" cy="662400"/>
          </a:xfrm>
        </p:spPr>
        <p:txBody>
          <a:bodyPr anchor="b">
            <a:normAutofit/>
          </a:bodyPr>
          <a:lstStyle>
            <a:lvl1pPr marL="0" indent="0">
              <a:buNone/>
              <a:defRPr sz="1600" b="0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7D49F77-6C55-47AC-B1AE-5D9906DBD7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10300" y="2450550"/>
            <a:ext cx="2971400" cy="3632750"/>
          </a:xfr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65563541-7DAA-4F84-BBAB-31C12F6AE98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231200" y="1756025"/>
            <a:ext cx="2971400" cy="662400"/>
          </a:xfrm>
        </p:spPr>
        <p:txBody>
          <a:bodyPr anchor="b">
            <a:normAutofit/>
          </a:bodyPr>
          <a:lstStyle>
            <a:lvl1pPr marL="0" indent="0">
              <a:buNone/>
              <a:defRPr sz="1600" b="0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Content Placeholder 5">
            <a:extLst>
              <a:ext uri="{FF2B5EF4-FFF2-40B4-BE49-F238E27FC236}">
                <a16:creationId xmlns:a16="http://schemas.microsoft.com/office/drawing/2014/main" id="{AE3321C3-E759-4DD7-BFA1-2E724B8DDBF0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231200" y="2450550"/>
            <a:ext cx="2971400" cy="3632750"/>
          </a:xfr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1D8EF53-AF86-47E8-83DC-8C419847A6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20XX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C01D653-ED9A-46D3-A97F-B5FA1DAE6C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C5B9B66-64EA-4022-BD96-ECF2A80CE2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6496805"/>
      </p:ext>
    </p:extLst>
  </p:cSld>
  <p:clrMapOvr>
    <a:masterClrMapping/>
  </p:clrMapOvr>
  <p:transition spd="slow" advClick="0" advTm="5000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mmary 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4910FDC-FCA3-4F39-AC3F-8211726391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937" y="0"/>
            <a:ext cx="386715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>
                  <a:alpha val="20000"/>
                </a:schemeClr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033B6B0-54DE-4F2D-84DD-D06CD3B117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1" y="536573"/>
            <a:ext cx="7424950" cy="1453003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6F0F278F-99B1-49C2-968B-C983DF8121A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7063" y="536575"/>
            <a:ext cx="2616200" cy="1743075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07" name="Picture Placeholder 10">
            <a:extLst>
              <a:ext uri="{FF2B5EF4-FFF2-40B4-BE49-F238E27FC236}">
                <a16:creationId xmlns:a16="http://schemas.microsoft.com/office/drawing/2014/main" id="{524BD50E-995A-4DB3-8E0A-E7F1FC63693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16853" y="2557090"/>
            <a:ext cx="2616200" cy="1743075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08" name="Picture Placeholder 10">
            <a:extLst>
              <a:ext uri="{FF2B5EF4-FFF2-40B4-BE49-F238E27FC236}">
                <a16:creationId xmlns:a16="http://schemas.microsoft.com/office/drawing/2014/main" id="{ABAB6489-3F37-4A20-8777-093046E5C82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27063" y="4576347"/>
            <a:ext cx="2616200" cy="1743075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2523157-52E2-4F89-B3C9-EA9FE7914BA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864100" y="2876550"/>
            <a:ext cx="6332538" cy="3219450"/>
          </a:xfrm>
        </p:spPr>
        <p:txBody>
          <a:bodyPr>
            <a:normAutofit/>
          </a:bodyPr>
          <a:lstStyle>
            <a:lvl1pPr marL="0" indent="0" algn="ctr">
              <a:buNone/>
              <a:defRPr sz="1900"/>
            </a:lvl1pPr>
            <a:lvl2pPr marL="360000" indent="0" algn="ctr">
              <a:buFont typeface="Arial" panose="020B0604020202020204" pitchFamily="34" charset="0"/>
              <a:buNone/>
              <a:defRPr/>
            </a:lvl2pPr>
            <a:lvl3pPr marL="720000" indent="0" algn="ctr">
              <a:buNone/>
              <a:defRPr/>
            </a:lvl3pPr>
            <a:lvl4pPr marL="1080000" indent="0" algn="ctr">
              <a:buFont typeface="Arial" panose="020B0604020202020204" pitchFamily="34" charset="0"/>
              <a:buNone/>
              <a:defRPr/>
            </a:lvl4pPr>
            <a:lvl5pPr marL="1440000" indent="0" algn="ctr">
              <a:buNone/>
              <a:defRPr/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EFFE053-BB16-4940-B248-2D496BB299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318000" y="6357167"/>
            <a:ext cx="1760150" cy="46166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20XX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1FBD80C-6CA1-42DB-B732-4807A27DA8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356725" y="6357600"/>
            <a:ext cx="3347285" cy="460800"/>
          </a:xfrm>
        </p:spPr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7A9DA86-C177-42C6-90F8-37C6844A2A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91" name="Straight Connector 90">
            <a:extLst>
              <a:ext uri="{FF2B5EF4-FFF2-40B4-BE49-F238E27FC236}">
                <a16:creationId xmlns:a16="http://schemas.microsoft.com/office/drawing/2014/main" id="{A3805DED-0C97-4EF7-B1E1-0E016E0537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741725" y="2428148"/>
            <a:ext cx="540000" cy="0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62167823"/>
      </p:ext>
    </p:extLst>
  </p:cSld>
  <p:clrMapOvr>
    <a:masterClrMapping/>
  </p:clrMapOvr>
  <p:transition spd="slow" advClick="0" advTm="5000"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33B6B0-54DE-4F2D-84DD-D06CD3B117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94707" y="536573"/>
            <a:ext cx="3856679" cy="1453003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EFFE053-BB16-4940-B248-2D496BB299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20XX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1FBD80C-6CA1-42DB-B732-4807A27DA8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7A9DA86-C177-42C6-90F8-37C6844A2A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91" name="Straight Connector 90">
            <a:extLst>
              <a:ext uri="{FF2B5EF4-FFF2-40B4-BE49-F238E27FC236}">
                <a16:creationId xmlns:a16="http://schemas.microsoft.com/office/drawing/2014/main" id="{A3805DED-0C97-4EF7-B1E1-0E016E0537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43525" y="2428148"/>
            <a:ext cx="540000" cy="0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2" name="Group 91">
            <a:extLst>
              <a:ext uri="{FF2B5EF4-FFF2-40B4-BE49-F238E27FC236}">
                <a16:creationId xmlns:a16="http://schemas.microsoft.com/office/drawing/2014/main" id="{6CA9855B-4072-4D45-821E-549FDF5481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/>
          </p:cNvGrpSpPr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8958" y="457964"/>
            <a:ext cx="7681842" cy="5937065"/>
            <a:chOff x="28958" y="457964"/>
            <a:chExt cx="7681842" cy="5937065"/>
          </a:xfrm>
        </p:grpSpPr>
        <p:grpSp>
          <p:nvGrpSpPr>
            <p:cNvPr id="94" name="Group 93">
              <a:extLst>
                <a:ext uri="{FF2B5EF4-FFF2-40B4-BE49-F238E27FC236}">
                  <a16:creationId xmlns:a16="http://schemas.microsoft.com/office/drawing/2014/main" id="{CD707C0C-4086-4F35-A8FC-A45D727AA6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rot="18900000" flipH="1">
              <a:off x="3417239" y="1865958"/>
              <a:ext cx="1270000" cy="3384002"/>
              <a:chOff x="7920038" y="61913"/>
              <a:chExt cx="1270000" cy="3384002"/>
            </a:xfrm>
          </p:grpSpPr>
          <p:sp>
            <p:nvSpPr>
              <p:cNvPr id="195" name="Freeform 76">
                <a:extLst>
                  <a:ext uri="{FF2B5EF4-FFF2-40B4-BE49-F238E27FC236}">
                    <a16:creationId xmlns:a16="http://schemas.microsoft.com/office/drawing/2014/main" id="{3D21528F-9013-4CD7-9F7C-D3F36248816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7920038" y="61913"/>
                <a:ext cx="638175" cy="2843213"/>
              </a:xfrm>
              <a:custGeom>
                <a:avLst/>
                <a:gdLst>
                  <a:gd name="T0" fmla="*/ 0 w 134"/>
                  <a:gd name="T1" fmla="*/ 298 h 597"/>
                  <a:gd name="T2" fmla="*/ 134 w 134"/>
                  <a:gd name="T3" fmla="*/ 597 h 597"/>
                  <a:gd name="T4" fmla="*/ 134 w 134"/>
                  <a:gd name="T5" fmla="*/ 0 h 597"/>
                  <a:gd name="T6" fmla="*/ 0 w 134"/>
                  <a:gd name="T7" fmla="*/ 298 h 5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4" h="597">
                    <a:moveTo>
                      <a:pt x="0" y="298"/>
                    </a:moveTo>
                    <a:cubicBezTo>
                      <a:pt x="0" y="417"/>
                      <a:pt x="52" y="523"/>
                      <a:pt x="134" y="597"/>
                    </a:cubicBezTo>
                    <a:cubicBezTo>
                      <a:pt x="134" y="0"/>
                      <a:pt x="134" y="0"/>
                      <a:pt x="134" y="0"/>
                    </a:cubicBezTo>
                    <a:cubicBezTo>
                      <a:pt x="52" y="74"/>
                      <a:pt x="0" y="180"/>
                      <a:pt x="0" y="298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89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96" name="Freeform 77">
                <a:extLst>
                  <a:ext uri="{FF2B5EF4-FFF2-40B4-BE49-F238E27FC236}">
                    <a16:creationId xmlns:a16="http://schemas.microsoft.com/office/drawing/2014/main" id="{06A8F5A2-62EC-4CDC-945A-E6C50C86CA2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8558213" y="61913"/>
                <a:ext cx="631825" cy="2843213"/>
              </a:xfrm>
              <a:custGeom>
                <a:avLst/>
                <a:gdLst>
                  <a:gd name="T0" fmla="*/ 0 w 133"/>
                  <a:gd name="T1" fmla="*/ 0 h 597"/>
                  <a:gd name="T2" fmla="*/ 0 w 133"/>
                  <a:gd name="T3" fmla="*/ 597 h 597"/>
                  <a:gd name="T4" fmla="*/ 133 w 133"/>
                  <a:gd name="T5" fmla="*/ 298 h 597"/>
                  <a:gd name="T6" fmla="*/ 0 w 133"/>
                  <a:gd name="T7" fmla="*/ 0 h 5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3" h="597">
                    <a:moveTo>
                      <a:pt x="0" y="0"/>
                    </a:moveTo>
                    <a:cubicBezTo>
                      <a:pt x="0" y="597"/>
                      <a:pt x="0" y="597"/>
                      <a:pt x="0" y="597"/>
                    </a:cubicBezTo>
                    <a:cubicBezTo>
                      <a:pt x="82" y="523"/>
                      <a:pt x="133" y="417"/>
                      <a:pt x="133" y="298"/>
                    </a:cubicBezTo>
                    <a:cubicBezTo>
                      <a:pt x="133" y="180"/>
                      <a:pt x="82" y="74"/>
                      <a:pt x="0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10000"/>
                    </a:srgbClr>
                  </a:gs>
                </a:gsLst>
                <a:lin ang="27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grpSp>
            <p:nvGrpSpPr>
              <p:cNvPr id="197" name="Group 196">
                <a:extLst>
                  <a:ext uri="{FF2B5EF4-FFF2-40B4-BE49-F238E27FC236}">
                    <a16:creationId xmlns:a16="http://schemas.microsoft.com/office/drawing/2014/main" id="{9625C8AA-1597-4CED-8301-18D382EF0DF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7934326" y="61915"/>
                <a:ext cx="1241425" cy="3384000"/>
                <a:chOff x="7934326" y="61915"/>
                <a:chExt cx="1241425" cy="3384000"/>
              </a:xfrm>
            </p:grpSpPr>
            <p:sp>
              <p:nvSpPr>
                <p:cNvPr id="198" name="Line 90">
                  <a:extLst>
                    <a:ext uri="{FF2B5EF4-FFF2-40B4-BE49-F238E27FC236}">
                      <a16:creationId xmlns:a16="http://schemas.microsoft.com/office/drawing/2014/main" id="{5DF95B35-23E9-4724-A4F8-8ED718B5DE7D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 flipV="1">
                  <a:off x="8558213" y="61915"/>
                  <a:ext cx="0" cy="3384000"/>
                </a:xfrm>
                <a:prstGeom prst="line">
                  <a:avLst/>
                </a:prstGeom>
                <a:noFill/>
                <a:ln w="12700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99" name="Freeform 91">
                  <a:extLst>
                    <a:ext uri="{FF2B5EF4-FFF2-40B4-BE49-F238E27FC236}">
                      <a16:creationId xmlns:a16="http://schemas.microsoft.com/office/drawing/2014/main" id="{26C6754B-5776-451D-95ED-62AA4D0BAEF7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8181976" y="523875"/>
                  <a:ext cx="747713" cy="376238"/>
                </a:xfrm>
                <a:custGeom>
                  <a:avLst/>
                  <a:gdLst>
                    <a:gd name="T0" fmla="*/ 471 w 471"/>
                    <a:gd name="T1" fmla="*/ 0 h 237"/>
                    <a:gd name="T2" fmla="*/ 237 w 471"/>
                    <a:gd name="T3" fmla="*/ 237 h 237"/>
                    <a:gd name="T4" fmla="*/ 0 w 471"/>
                    <a:gd name="T5" fmla="*/ 0 h 2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71" h="237">
                      <a:moveTo>
                        <a:pt x="471" y="0"/>
                      </a:moveTo>
                      <a:lnTo>
                        <a:pt x="237" y="237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2700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00" name="Freeform 92">
                  <a:extLst>
                    <a:ext uri="{FF2B5EF4-FFF2-40B4-BE49-F238E27FC236}">
                      <a16:creationId xmlns:a16="http://schemas.microsoft.com/office/drawing/2014/main" id="{A345A289-8D6C-4886-B54C-3E0D26D176E6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7977188" y="1028700"/>
                  <a:ext cx="1157288" cy="581025"/>
                </a:xfrm>
                <a:custGeom>
                  <a:avLst/>
                  <a:gdLst>
                    <a:gd name="T0" fmla="*/ 729 w 729"/>
                    <a:gd name="T1" fmla="*/ 0 h 366"/>
                    <a:gd name="T2" fmla="*/ 366 w 729"/>
                    <a:gd name="T3" fmla="*/ 366 h 366"/>
                    <a:gd name="T4" fmla="*/ 0 w 729"/>
                    <a:gd name="T5" fmla="*/ 0 h 3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729" h="366">
                      <a:moveTo>
                        <a:pt x="729" y="0"/>
                      </a:moveTo>
                      <a:lnTo>
                        <a:pt x="366" y="366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2700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01" name="Freeform 93">
                  <a:extLst>
                    <a:ext uri="{FF2B5EF4-FFF2-40B4-BE49-F238E27FC236}">
                      <a16:creationId xmlns:a16="http://schemas.microsoft.com/office/drawing/2014/main" id="{5690D981-545B-4A73-A22E-6E701024ACF2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7934326" y="1700213"/>
                  <a:ext cx="1241425" cy="619125"/>
                </a:xfrm>
                <a:custGeom>
                  <a:avLst/>
                  <a:gdLst>
                    <a:gd name="T0" fmla="*/ 782 w 782"/>
                    <a:gd name="T1" fmla="*/ 0 h 390"/>
                    <a:gd name="T2" fmla="*/ 393 w 782"/>
                    <a:gd name="T3" fmla="*/ 390 h 390"/>
                    <a:gd name="T4" fmla="*/ 0 w 782"/>
                    <a:gd name="T5" fmla="*/ 0 h 39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782" h="390">
                      <a:moveTo>
                        <a:pt x="782" y="0"/>
                      </a:moveTo>
                      <a:lnTo>
                        <a:pt x="393" y="39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2700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</p:grpSp>
        </p:grpSp>
        <p:grpSp>
          <p:nvGrpSpPr>
            <p:cNvPr id="95" name="Group 94">
              <a:extLst>
                <a:ext uri="{FF2B5EF4-FFF2-40B4-BE49-F238E27FC236}">
                  <a16:creationId xmlns:a16="http://schemas.microsoft.com/office/drawing/2014/main" id="{FCB89D53-605D-4497-A82E-C5CB7B9AB1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flipH="1">
              <a:off x="28958" y="457964"/>
              <a:ext cx="5539609" cy="5682348"/>
              <a:chOff x="6623433" y="457964"/>
              <a:chExt cx="5539609" cy="5682348"/>
            </a:xfrm>
          </p:grpSpPr>
          <p:grpSp>
            <p:nvGrpSpPr>
              <p:cNvPr id="146" name="Group 145">
                <a:extLst>
                  <a:ext uri="{FF2B5EF4-FFF2-40B4-BE49-F238E27FC236}">
                    <a16:creationId xmlns:a16="http://schemas.microsoft.com/office/drawing/2014/main" id="{4200751B-2483-40F5-8C14-EF64034D453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2700000">
                <a:off x="9015028" y="2840007"/>
                <a:ext cx="2457452" cy="3838576"/>
                <a:chOff x="587375" y="280987"/>
                <a:chExt cx="2457452" cy="3838576"/>
              </a:xfrm>
            </p:grpSpPr>
            <p:sp>
              <p:nvSpPr>
                <p:cNvPr id="173" name="Freeform 64">
                  <a:extLst>
                    <a:ext uri="{FF2B5EF4-FFF2-40B4-BE49-F238E27FC236}">
                      <a16:creationId xmlns:a16="http://schemas.microsoft.com/office/drawing/2014/main" id="{A9677C6B-C435-43E3-BF18-DC35709C9722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2" y="1443038"/>
                  <a:ext cx="1228725" cy="790575"/>
                </a:xfrm>
                <a:custGeom>
                  <a:avLst/>
                  <a:gdLst>
                    <a:gd name="T0" fmla="*/ 162 w 258"/>
                    <a:gd name="T1" fmla="*/ 132 h 166"/>
                    <a:gd name="T2" fmla="*/ 258 w 258"/>
                    <a:gd name="T3" fmla="*/ 0 h 166"/>
                    <a:gd name="T4" fmla="*/ 0 w 258"/>
                    <a:gd name="T5" fmla="*/ 149 h 166"/>
                    <a:gd name="T6" fmla="*/ 162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162" y="132"/>
                      </a:moveTo>
                      <a:cubicBezTo>
                        <a:pt x="214" y="102"/>
                        <a:pt x="247" y="54"/>
                        <a:pt x="258" y="0"/>
                      </a:cubicBezTo>
                      <a:cubicBezTo>
                        <a:pt x="0" y="149"/>
                        <a:pt x="0" y="149"/>
                        <a:pt x="0" y="149"/>
                      </a:cubicBezTo>
                      <a:cubicBezTo>
                        <a:pt x="52" y="166"/>
                        <a:pt x="111" y="162"/>
                        <a:pt x="162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74" name="Freeform 81">
                  <a:extLst>
                    <a:ext uri="{FF2B5EF4-FFF2-40B4-BE49-F238E27FC236}">
                      <a16:creationId xmlns:a16="http://schemas.microsoft.com/office/drawing/2014/main" id="{56E374F1-3376-4D82-B66C-A0588A30F02F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2205038"/>
                  <a:ext cx="1228725" cy="790575"/>
                </a:xfrm>
                <a:custGeom>
                  <a:avLst/>
                  <a:gdLst>
                    <a:gd name="T0" fmla="*/ 162 w 258"/>
                    <a:gd name="T1" fmla="*/ 132 h 166"/>
                    <a:gd name="T2" fmla="*/ 258 w 258"/>
                    <a:gd name="T3" fmla="*/ 0 h 166"/>
                    <a:gd name="T4" fmla="*/ 0 w 258"/>
                    <a:gd name="T5" fmla="*/ 149 h 166"/>
                    <a:gd name="T6" fmla="*/ 162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162" y="132"/>
                      </a:moveTo>
                      <a:cubicBezTo>
                        <a:pt x="214" y="102"/>
                        <a:pt x="247" y="54"/>
                        <a:pt x="258" y="0"/>
                      </a:cubicBezTo>
                      <a:cubicBezTo>
                        <a:pt x="0" y="149"/>
                        <a:pt x="0" y="149"/>
                        <a:pt x="0" y="149"/>
                      </a:cubicBezTo>
                      <a:cubicBezTo>
                        <a:pt x="52" y="166"/>
                        <a:pt x="111" y="162"/>
                        <a:pt x="162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75" name="Freeform 61">
                  <a:extLst>
                    <a:ext uri="{FF2B5EF4-FFF2-40B4-BE49-F238E27FC236}">
                      <a16:creationId xmlns:a16="http://schemas.microsoft.com/office/drawing/2014/main" id="{979B4E97-34CE-4034-8523-F1584A034488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1443038"/>
                  <a:ext cx="1228725" cy="790575"/>
                </a:xfrm>
                <a:custGeom>
                  <a:avLst/>
                  <a:gdLst>
                    <a:gd name="T0" fmla="*/ 95 w 258"/>
                    <a:gd name="T1" fmla="*/ 132 h 166"/>
                    <a:gd name="T2" fmla="*/ 258 w 258"/>
                    <a:gd name="T3" fmla="*/ 149 h 166"/>
                    <a:gd name="T4" fmla="*/ 0 w 258"/>
                    <a:gd name="T5" fmla="*/ 0 h 166"/>
                    <a:gd name="T6" fmla="*/ 95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95" y="132"/>
                      </a:moveTo>
                      <a:cubicBezTo>
                        <a:pt x="147" y="162"/>
                        <a:pt x="206" y="166"/>
                        <a:pt x="258" y="149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1" y="54"/>
                        <a:pt x="44" y="102"/>
                        <a:pt x="95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76" name="Freeform 78">
                  <a:extLst>
                    <a:ext uri="{FF2B5EF4-FFF2-40B4-BE49-F238E27FC236}">
                      <a16:creationId xmlns:a16="http://schemas.microsoft.com/office/drawing/2014/main" id="{F4C4EFFF-E30B-4F0B-9ED4-FF63047DCBD6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2205037"/>
                  <a:ext cx="1228725" cy="790575"/>
                </a:xfrm>
                <a:custGeom>
                  <a:avLst/>
                  <a:gdLst>
                    <a:gd name="T0" fmla="*/ 95 w 258"/>
                    <a:gd name="T1" fmla="*/ 132 h 166"/>
                    <a:gd name="T2" fmla="*/ 258 w 258"/>
                    <a:gd name="T3" fmla="*/ 149 h 166"/>
                    <a:gd name="T4" fmla="*/ 0 w 258"/>
                    <a:gd name="T5" fmla="*/ 0 h 166"/>
                    <a:gd name="T6" fmla="*/ 95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95" y="132"/>
                      </a:moveTo>
                      <a:cubicBezTo>
                        <a:pt x="147" y="162"/>
                        <a:pt x="206" y="166"/>
                        <a:pt x="258" y="149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1" y="54"/>
                        <a:pt x="44" y="102"/>
                        <a:pt x="95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77" name="Freeform 84">
                  <a:extLst>
                    <a:ext uri="{FF2B5EF4-FFF2-40B4-BE49-F238E27FC236}">
                      <a16:creationId xmlns:a16="http://schemas.microsoft.com/office/drawing/2014/main" id="{173FDB7E-F5CA-497D-95CF-7A00D6789CF8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2967038"/>
                  <a:ext cx="1228725" cy="790575"/>
                </a:xfrm>
                <a:custGeom>
                  <a:avLst/>
                  <a:gdLst>
                    <a:gd name="T0" fmla="*/ 95 w 258"/>
                    <a:gd name="T1" fmla="*/ 132 h 166"/>
                    <a:gd name="T2" fmla="*/ 258 w 258"/>
                    <a:gd name="T3" fmla="*/ 149 h 166"/>
                    <a:gd name="T4" fmla="*/ 0 w 258"/>
                    <a:gd name="T5" fmla="*/ 0 h 166"/>
                    <a:gd name="T6" fmla="*/ 95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95" y="132"/>
                      </a:moveTo>
                      <a:cubicBezTo>
                        <a:pt x="147" y="162"/>
                        <a:pt x="206" y="166"/>
                        <a:pt x="258" y="149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1" y="54"/>
                        <a:pt x="44" y="102"/>
                        <a:pt x="95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78" name="Freeform 87">
                  <a:extLst>
                    <a:ext uri="{FF2B5EF4-FFF2-40B4-BE49-F238E27FC236}">
                      <a16:creationId xmlns:a16="http://schemas.microsoft.com/office/drawing/2014/main" id="{42266BB1-5605-4F64-B071-80A97BAD9C32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2967037"/>
                  <a:ext cx="1228725" cy="790575"/>
                </a:xfrm>
                <a:custGeom>
                  <a:avLst/>
                  <a:gdLst>
                    <a:gd name="T0" fmla="*/ 162 w 258"/>
                    <a:gd name="T1" fmla="*/ 132 h 166"/>
                    <a:gd name="T2" fmla="*/ 258 w 258"/>
                    <a:gd name="T3" fmla="*/ 0 h 166"/>
                    <a:gd name="T4" fmla="*/ 0 w 258"/>
                    <a:gd name="T5" fmla="*/ 149 h 166"/>
                    <a:gd name="T6" fmla="*/ 162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162" y="132"/>
                      </a:moveTo>
                      <a:cubicBezTo>
                        <a:pt x="214" y="102"/>
                        <a:pt x="247" y="54"/>
                        <a:pt x="258" y="0"/>
                      </a:cubicBezTo>
                      <a:cubicBezTo>
                        <a:pt x="0" y="149"/>
                        <a:pt x="0" y="149"/>
                        <a:pt x="0" y="149"/>
                      </a:cubicBezTo>
                      <a:cubicBezTo>
                        <a:pt x="52" y="166"/>
                        <a:pt x="111" y="162"/>
                        <a:pt x="162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79" name="Freeform 60">
                  <a:extLst>
                    <a:ext uri="{FF2B5EF4-FFF2-40B4-BE49-F238E27FC236}">
                      <a16:creationId xmlns:a16="http://schemas.microsoft.com/office/drawing/2014/main" id="{90D15A2A-0F2D-4AB8-8252-303BA5DB3B07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280987"/>
                  <a:ext cx="319088" cy="1419225"/>
                </a:xfrm>
                <a:custGeom>
                  <a:avLst/>
                  <a:gdLst>
                    <a:gd name="T0" fmla="*/ 0 w 67"/>
                    <a:gd name="T1" fmla="*/ 0 h 298"/>
                    <a:gd name="T2" fmla="*/ 0 w 67"/>
                    <a:gd name="T3" fmla="*/ 298 h 298"/>
                    <a:gd name="T4" fmla="*/ 67 w 67"/>
                    <a:gd name="T5" fmla="*/ 149 h 298"/>
                    <a:gd name="T6" fmla="*/ 0 w 67"/>
                    <a:gd name="T7" fmla="*/ 0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7" h="298">
                      <a:moveTo>
                        <a:pt x="0" y="0"/>
                      </a:moveTo>
                      <a:cubicBezTo>
                        <a:pt x="0" y="298"/>
                        <a:pt x="0" y="298"/>
                        <a:pt x="0" y="298"/>
                      </a:cubicBezTo>
                      <a:cubicBezTo>
                        <a:pt x="41" y="261"/>
                        <a:pt x="67" y="208"/>
                        <a:pt x="67" y="149"/>
                      </a:cubicBezTo>
                      <a:cubicBezTo>
                        <a:pt x="67" y="89"/>
                        <a:pt x="41" y="36"/>
                        <a:pt x="0" y="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27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80" name="Freeform 59">
                  <a:extLst>
                    <a:ext uri="{FF2B5EF4-FFF2-40B4-BE49-F238E27FC236}">
                      <a16:creationId xmlns:a16="http://schemas.microsoft.com/office/drawing/2014/main" id="{E676282C-5FCF-4E29-AE15-2545F1A685E9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497013" y="280987"/>
                  <a:ext cx="319088" cy="1419225"/>
                </a:xfrm>
                <a:custGeom>
                  <a:avLst/>
                  <a:gdLst>
                    <a:gd name="T0" fmla="*/ 0 w 67"/>
                    <a:gd name="T1" fmla="*/ 149 h 298"/>
                    <a:gd name="T2" fmla="*/ 67 w 67"/>
                    <a:gd name="T3" fmla="*/ 298 h 298"/>
                    <a:gd name="T4" fmla="*/ 67 w 67"/>
                    <a:gd name="T5" fmla="*/ 0 h 298"/>
                    <a:gd name="T6" fmla="*/ 0 w 67"/>
                    <a:gd name="T7" fmla="*/ 149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7" h="298">
                      <a:moveTo>
                        <a:pt x="0" y="149"/>
                      </a:moveTo>
                      <a:cubicBezTo>
                        <a:pt x="0" y="208"/>
                        <a:pt x="26" y="261"/>
                        <a:pt x="67" y="298"/>
                      </a:cubicBezTo>
                      <a:cubicBezTo>
                        <a:pt x="67" y="0"/>
                        <a:pt x="67" y="0"/>
                        <a:pt x="67" y="0"/>
                      </a:cubicBezTo>
                      <a:cubicBezTo>
                        <a:pt x="26" y="36"/>
                        <a:pt x="0" y="89"/>
                        <a:pt x="0" y="149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89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81" name="Freeform 62">
                  <a:extLst>
                    <a:ext uri="{FF2B5EF4-FFF2-40B4-BE49-F238E27FC236}">
                      <a16:creationId xmlns:a16="http://schemas.microsoft.com/office/drawing/2014/main" id="{AF7EC2A1-EAFC-4851-A4E3-47811C4456BD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5" y="1390651"/>
                  <a:ext cx="1228725" cy="761999"/>
                </a:xfrm>
                <a:custGeom>
                  <a:avLst/>
                  <a:gdLst>
                    <a:gd name="T0" fmla="*/ 0 w 258"/>
                    <a:gd name="T1" fmla="*/ 17 h 166"/>
                    <a:gd name="T2" fmla="*/ 258 w 258"/>
                    <a:gd name="T3" fmla="*/ 166 h 166"/>
                    <a:gd name="T4" fmla="*/ 162 w 258"/>
                    <a:gd name="T5" fmla="*/ 34 h 166"/>
                    <a:gd name="T6" fmla="*/ 0 w 258"/>
                    <a:gd name="T7" fmla="*/ 17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7"/>
                      </a:moveTo>
                      <a:cubicBezTo>
                        <a:pt x="258" y="166"/>
                        <a:pt x="258" y="166"/>
                        <a:pt x="258" y="166"/>
                      </a:cubicBezTo>
                      <a:cubicBezTo>
                        <a:pt x="247" y="112"/>
                        <a:pt x="213" y="63"/>
                        <a:pt x="162" y="34"/>
                      </a:cubicBezTo>
                      <a:cubicBezTo>
                        <a:pt x="111" y="4"/>
                        <a:pt x="52" y="0"/>
                        <a:pt x="0" y="17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82" name="Freeform 65">
                  <a:extLst>
                    <a:ext uri="{FF2B5EF4-FFF2-40B4-BE49-F238E27FC236}">
                      <a16:creationId xmlns:a16="http://schemas.microsoft.com/office/drawing/2014/main" id="{6F9BD94B-F299-45D3-B66E-F20FBC9246D4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1362075"/>
                  <a:ext cx="1228725" cy="790575"/>
                </a:xfrm>
                <a:custGeom>
                  <a:avLst/>
                  <a:gdLst>
                    <a:gd name="T0" fmla="*/ 0 w 258"/>
                    <a:gd name="T1" fmla="*/ 166 h 166"/>
                    <a:gd name="T2" fmla="*/ 258 w 258"/>
                    <a:gd name="T3" fmla="*/ 17 h 166"/>
                    <a:gd name="T4" fmla="*/ 96 w 258"/>
                    <a:gd name="T5" fmla="*/ 34 h 166"/>
                    <a:gd name="T6" fmla="*/ 0 w 258"/>
                    <a:gd name="T7" fmla="*/ 166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66"/>
                      </a:moveTo>
                      <a:cubicBezTo>
                        <a:pt x="258" y="17"/>
                        <a:pt x="258" y="17"/>
                        <a:pt x="258" y="17"/>
                      </a:cubicBezTo>
                      <a:cubicBezTo>
                        <a:pt x="206" y="0"/>
                        <a:pt x="147" y="4"/>
                        <a:pt x="96" y="34"/>
                      </a:cubicBezTo>
                      <a:cubicBezTo>
                        <a:pt x="44" y="63"/>
                        <a:pt x="11" y="112"/>
                        <a:pt x="0" y="166"/>
                      </a:cubicBezTo>
                      <a:close/>
                    </a:path>
                  </a:pathLst>
                </a:custGeom>
                <a:gradFill flip="none" rotWithShape="0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83" name="Freeform 79">
                  <a:extLst>
                    <a:ext uri="{FF2B5EF4-FFF2-40B4-BE49-F238E27FC236}">
                      <a16:creationId xmlns:a16="http://schemas.microsoft.com/office/drawing/2014/main" id="{50E616C9-EAB1-4990-B569-17C6CB088914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2124075"/>
                  <a:ext cx="1228725" cy="790575"/>
                </a:xfrm>
                <a:custGeom>
                  <a:avLst/>
                  <a:gdLst>
                    <a:gd name="T0" fmla="*/ 0 w 258"/>
                    <a:gd name="T1" fmla="*/ 17 h 166"/>
                    <a:gd name="T2" fmla="*/ 258 w 258"/>
                    <a:gd name="T3" fmla="*/ 166 h 166"/>
                    <a:gd name="T4" fmla="*/ 162 w 258"/>
                    <a:gd name="T5" fmla="*/ 34 h 166"/>
                    <a:gd name="T6" fmla="*/ 0 w 258"/>
                    <a:gd name="T7" fmla="*/ 17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7"/>
                      </a:moveTo>
                      <a:cubicBezTo>
                        <a:pt x="258" y="166"/>
                        <a:pt x="258" y="166"/>
                        <a:pt x="258" y="166"/>
                      </a:cubicBezTo>
                      <a:cubicBezTo>
                        <a:pt x="247" y="112"/>
                        <a:pt x="213" y="63"/>
                        <a:pt x="162" y="34"/>
                      </a:cubicBezTo>
                      <a:cubicBezTo>
                        <a:pt x="111" y="4"/>
                        <a:pt x="52" y="0"/>
                        <a:pt x="0" y="17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84" name="Freeform 82">
                  <a:extLst>
                    <a:ext uri="{FF2B5EF4-FFF2-40B4-BE49-F238E27FC236}">
                      <a16:creationId xmlns:a16="http://schemas.microsoft.com/office/drawing/2014/main" id="{2F983FB0-2CC2-4D5F-A331-4130F138E913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2124075"/>
                  <a:ext cx="1228725" cy="790575"/>
                </a:xfrm>
                <a:custGeom>
                  <a:avLst/>
                  <a:gdLst>
                    <a:gd name="T0" fmla="*/ 0 w 258"/>
                    <a:gd name="T1" fmla="*/ 166 h 166"/>
                    <a:gd name="T2" fmla="*/ 258 w 258"/>
                    <a:gd name="T3" fmla="*/ 17 h 166"/>
                    <a:gd name="T4" fmla="*/ 96 w 258"/>
                    <a:gd name="T5" fmla="*/ 34 h 166"/>
                    <a:gd name="T6" fmla="*/ 0 w 258"/>
                    <a:gd name="T7" fmla="*/ 166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66"/>
                      </a:moveTo>
                      <a:cubicBezTo>
                        <a:pt x="258" y="17"/>
                        <a:pt x="258" y="17"/>
                        <a:pt x="258" y="17"/>
                      </a:cubicBezTo>
                      <a:cubicBezTo>
                        <a:pt x="206" y="0"/>
                        <a:pt x="147" y="4"/>
                        <a:pt x="96" y="34"/>
                      </a:cubicBezTo>
                      <a:cubicBezTo>
                        <a:pt x="44" y="63"/>
                        <a:pt x="11" y="112"/>
                        <a:pt x="0" y="16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85" name="Freeform 85">
                  <a:extLst>
                    <a:ext uri="{FF2B5EF4-FFF2-40B4-BE49-F238E27FC236}">
                      <a16:creationId xmlns:a16="http://schemas.microsoft.com/office/drawing/2014/main" id="{B1ABC269-0802-4C4A-9E57-6F876F122C8B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2886075"/>
                  <a:ext cx="1228725" cy="790575"/>
                </a:xfrm>
                <a:custGeom>
                  <a:avLst/>
                  <a:gdLst>
                    <a:gd name="T0" fmla="*/ 0 w 258"/>
                    <a:gd name="T1" fmla="*/ 17 h 166"/>
                    <a:gd name="T2" fmla="*/ 258 w 258"/>
                    <a:gd name="T3" fmla="*/ 166 h 166"/>
                    <a:gd name="T4" fmla="*/ 162 w 258"/>
                    <a:gd name="T5" fmla="*/ 34 h 166"/>
                    <a:gd name="T6" fmla="*/ 0 w 258"/>
                    <a:gd name="T7" fmla="*/ 17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7"/>
                      </a:moveTo>
                      <a:cubicBezTo>
                        <a:pt x="258" y="166"/>
                        <a:pt x="258" y="166"/>
                        <a:pt x="258" y="166"/>
                      </a:cubicBezTo>
                      <a:cubicBezTo>
                        <a:pt x="247" y="112"/>
                        <a:pt x="213" y="63"/>
                        <a:pt x="162" y="34"/>
                      </a:cubicBezTo>
                      <a:cubicBezTo>
                        <a:pt x="111" y="4"/>
                        <a:pt x="52" y="0"/>
                        <a:pt x="0" y="17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86" name="Freeform 88">
                  <a:extLst>
                    <a:ext uri="{FF2B5EF4-FFF2-40B4-BE49-F238E27FC236}">
                      <a16:creationId xmlns:a16="http://schemas.microsoft.com/office/drawing/2014/main" id="{233153AF-C5CF-40DD-9E5E-9B84272F4678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2886075"/>
                  <a:ext cx="1228725" cy="790575"/>
                </a:xfrm>
                <a:custGeom>
                  <a:avLst/>
                  <a:gdLst>
                    <a:gd name="T0" fmla="*/ 0 w 258"/>
                    <a:gd name="T1" fmla="*/ 166 h 166"/>
                    <a:gd name="T2" fmla="*/ 258 w 258"/>
                    <a:gd name="T3" fmla="*/ 17 h 166"/>
                    <a:gd name="T4" fmla="*/ 96 w 258"/>
                    <a:gd name="T5" fmla="*/ 34 h 166"/>
                    <a:gd name="T6" fmla="*/ 0 w 258"/>
                    <a:gd name="T7" fmla="*/ 166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66"/>
                      </a:moveTo>
                      <a:cubicBezTo>
                        <a:pt x="258" y="17"/>
                        <a:pt x="258" y="17"/>
                        <a:pt x="258" y="17"/>
                      </a:cubicBezTo>
                      <a:cubicBezTo>
                        <a:pt x="206" y="0"/>
                        <a:pt x="147" y="4"/>
                        <a:pt x="96" y="34"/>
                      </a:cubicBezTo>
                      <a:cubicBezTo>
                        <a:pt x="44" y="63"/>
                        <a:pt x="11" y="112"/>
                        <a:pt x="0" y="16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grpSp>
              <p:nvGrpSpPr>
                <p:cNvPr id="187" name="Group 186">
                  <a:extLst>
                    <a:ext uri="{FF2B5EF4-FFF2-40B4-BE49-F238E27FC236}">
                      <a16:creationId xmlns:a16="http://schemas.microsoft.com/office/drawing/2014/main" id="{95E220B7-17F2-4748-A337-3B8D58860387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GrpSpPr>
                  <a:grpSpLocks/>
                </p:cNvGrp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GrpSpPr>
              <p:grpSpPr>
                <a:xfrm>
                  <a:off x="587376" y="280988"/>
                  <a:ext cx="2457450" cy="3838575"/>
                  <a:chOff x="587376" y="280988"/>
                  <a:chExt cx="2457450" cy="3838575"/>
                </a:xfrm>
              </p:grpSpPr>
              <p:sp>
                <p:nvSpPr>
                  <p:cNvPr id="188" name="Line 63">
                    <a:extLst>
                      <a:ext uri="{FF2B5EF4-FFF2-40B4-BE49-F238E27FC236}">
                        <a16:creationId xmlns:a16="http://schemas.microsoft.com/office/drawing/2014/main" id="{63DC02CB-E162-45FD-AF68-0A1DB537F408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>
                    <a:off x="587376" y="1443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  <p:sp>
                <p:nvSpPr>
                  <p:cNvPr id="189" name="Line 66">
                    <a:extLst>
                      <a:ext uri="{FF2B5EF4-FFF2-40B4-BE49-F238E27FC236}">
                        <a16:creationId xmlns:a16="http://schemas.microsoft.com/office/drawing/2014/main" id="{4D9CBADA-7016-4987-B723-F7AE8E2E5742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 flipV="1">
                    <a:off x="1816101" y="1443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  <p:sp>
                <p:nvSpPr>
                  <p:cNvPr id="190" name="Line 67">
                    <a:extLst>
                      <a:ext uri="{FF2B5EF4-FFF2-40B4-BE49-F238E27FC236}">
                        <a16:creationId xmlns:a16="http://schemas.microsoft.com/office/drawing/2014/main" id="{1DCEDCA0-F979-4B3C-A0CA-F98F2DEE8920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 flipV="1">
                    <a:off x="1816101" y="280988"/>
                    <a:ext cx="0" cy="3838575"/>
                  </a:xfrm>
                  <a:prstGeom prst="line">
                    <a:avLst/>
                  </a:prstGeom>
                  <a:noFill/>
                  <a:ln w="12700" cap="flat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  <p:sp>
                <p:nvSpPr>
                  <p:cNvPr id="191" name="Line 80">
                    <a:extLst>
                      <a:ext uri="{FF2B5EF4-FFF2-40B4-BE49-F238E27FC236}">
                        <a16:creationId xmlns:a16="http://schemas.microsoft.com/office/drawing/2014/main" id="{1B701ADB-B6EB-4BED-8D15-F358A67EC9FC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>
                    <a:off x="587376" y="2205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  <p:sp>
                <p:nvSpPr>
                  <p:cNvPr id="192" name="Line 83">
                    <a:extLst>
                      <a:ext uri="{FF2B5EF4-FFF2-40B4-BE49-F238E27FC236}">
                        <a16:creationId xmlns:a16="http://schemas.microsoft.com/office/drawing/2014/main" id="{239EB39D-EF7A-4284-83B8-904957045D81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 flipV="1">
                    <a:off x="1816101" y="2205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  <p:sp>
                <p:nvSpPr>
                  <p:cNvPr id="193" name="Line 86">
                    <a:extLst>
                      <a:ext uri="{FF2B5EF4-FFF2-40B4-BE49-F238E27FC236}">
                        <a16:creationId xmlns:a16="http://schemas.microsoft.com/office/drawing/2014/main" id="{59413AC3-6F9D-431E-8136-F15C0FCA62A4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>
                    <a:off x="587376" y="2967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  <p:sp>
                <p:nvSpPr>
                  <p:cNvPr id="194" name="Line 89">
                    <a:extLst>
                      <a:ext uri="{FF2B5EF4-FFF2-40B4-BE49-F238E27FC236}">
                        <a16:creationId xmlns:a16="http://schemas.microsoft.com/office/drawing/2014/main" id="{987DF8D6-E53D-4C41-B339-1E5094638FAC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 flipV="1">
                    <a:off x="1816101" y="2967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</p:grpSp>
          </p:grpSp>
          <p:grpSp>
            <p:nvGrpSpPr>
              <p:cNvPr id="147" name="Group 146">
                <a:extLst>
                  <a:ext uri="{FF2B5EF4-FFF2-40B4-BE49-F238E27FC236}">
                    <a16:creationId xmlns:a16="http://schemas.microsoft.com/office/drawing/2014/main" id="{66036562-1199-405F-B95A-C3A543B5DB4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2700000">
                <a:off x="9940728" y="245341"/>
                <a:ext cx="1785984" cy="2211229"/>
                <a:chOff x="3125006" y="3171595"/>
                <a:chExt cx="1785984" cy="2211229"/>
              </a:xfrm>
            </p:grpSpPr>
            <p:grpSp>
              <p:nvGrpSpPr>
                <p:cNvPr id="165" name="Group 164">
                  <a:extLst>
                    <a:ext uri="{FF2B5EF4-FFF2-40B4-BE49-F238E27FC236}">
                      <a16:creationId xmlns:a16="http://schemas.microsoft.com/office/drawing/2014/main" id="{C4C4997E-6944-4940-8B33-92DB90BCE3AD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GrpSpPr>
                  <a:grpSpLocks/>
                </p:cNvGrp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GrpSpPr>
              <p:grpSpPr>
                <a:xfrm>
                  <a:off x="3136819" y="3174345"/>
                  <a:ext cx="1760933" cy="2208479"/>
                  <a:chOff x="4749017" y="2998646"/>
                  <a:chExt cx="1760933" cy="2208479"/>
                </a:xfrm>
              </p:grpSpPr>
              <p:cxnSp>
                <p:nvCxnSpPr>
                  <p:cNvPr id="169" name="Straight Connector 168">
                    <a:extLst>
                      <a:ext uri="{FF2B5EF4-FFF2-40B4-BE49-F238E27FC236}">
                        <a16:creationId xmlns:a16="http://schemas.microsoft.com/office/drawing/2014/main" id="{0A44DA53-5DA1-44E2-8EB4-F53CC84C9F2A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CxnSpPr>
                    <a:cxnSpLocks/>
                  </p:cNvCxn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CxnSpPr>
                <p:spPr>
                  <a:xfrm flipH="1">
                    <a:off x="5630197" y="2998646"/>
                    <a:ext cx="0" cy="2208479"/>
                  </a:xfrm>
                  <a:prstGeom prst="line">
                    <a:avLst/>
                  </a:prstGeom>
                  <a:ln w="12700">
                    <a:solidFill>
                      <a:srgbClr val="FFFF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0" name="Straight Connector 169">
                    <a:extLst>
                      <a:ext uri="{FF2B5EF4-FFF2-40B4-BE49-F238E27FC236}">
                        <a16:creationId xmlns:a16="http://schemas.microsoft.com/office/drawing/2014/main" id="{F072B3FF-FEA5-46BC-8627-9B46C5F3967D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CxnSpPr>
                    <a:cxnSpLocks/>
                  </p:cNvCxn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CxnSpPr>
                <p:spPr>
                  <a:xfrm rot="10800000" flipH="1">
                    <a:off x="4749017" y="4416771"/>
                    <a:ext cx="1760933" cy="0"/>
                  </a:xfrm>
                  <a:prstGeom prst="line">
                    <a:avLst/>
                  </a:prstGeom>
                  <a:ln w="12700">
                    <a:solidFill>
                      <a:srgbClr val="FFFF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71" name="Rectangle 30">
                    <a:extLst>
                      <a:ext uri="{FF2B5EF4-FFF2-40B4-BE49-F238E27FC236}">
                        <a16:creationId xmlns:a16="http://schemas.microsoft.com/office/drawing/2014/main" id="{FB18587D-1BDA-4D28-9B48-3C37C764B661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>
                  <a:xfrm rot="13500000">
                    <a:off x="5136242" y="3224252"/>
                    <a:ext cx="987915" cy="987915"/>
                  </a:xfrm>
                  <a:custGeom>
                    <a:avLst/>
                    <a:gdLst>
                      <a:gd name="connsiteX0" fmla="*/ 0 w 1302493"/>
                      <a:gd name="connsiteY0" fmla="*/ 0 h 1302493"/>
                      <a:gd name="connsiteX1" fmla="*/ 1302493 w 1302493"/>
                      <a:gd name="connsiteY1" fmla="*/ 0 h 1302493"/>
                      <a:gd name="connsiteX2" fmla="*/ 1302493 w 1302493"/>
                      <a:gd name="connsiteY2" fmla="*/ 1302493 h 1302493"/>
                      <a:gd name="connsiteX3" fmla="*/ 0 w 1302493"/>
                      <a:gd name="connsiteY3" fmla="*/ 1302493 h 1302493"/>
                      <a:gd name="connsiteX4" fmla="*/ 0 w 1302493"/>
                      <a:gd name="connsiteY4" fmla="*/ 0 h 1302493"/>
                      <a:gd name="connsiteX0" fmla="*/ 1302493 w 1393933"/>
                      <a:gd name="connsiteY0" fmla="*/ 1302493 h 1393933"/>
                      <a:gd name="connsiteX1" fmla="*/ 0 w 1393933"/>
                      <a:gd name="connsiteY1" fmla="*/ 1302493 h 1393933"/>
                      <a:gd name="connsiteX2" fmla="*/ 0 w 1393933"/>
                      <a:gd name="connsiteY2" fmla="*/ 0 h 1393933"/>
                      <a:gd name="connsiteX3" fmla="*/ 1302493 w 1393933"/>
                      <a:gd name="connsiteY3" fmla="*/ 0 h 1393933"/>
                      <a:gd name="connsiteX4" fmla="*/ 1393933 w 1393933"/>
                      <a:gd name="connsiteY4" fmla="*/ 1393933 h 1393933"/>
                      <a:gd name="connsiteX0" fmla="*/ 0 w 1393933"/>
                      <a:gd name="connsiteY0" fmla="*/ 1302493 h 1393933"/>
                      <a:gd name="connsiteX1" fmla="*/ 0 w 1393933"/>
                      <a:gd name="connsiteY1" fmla="*/ 0 h 1393933"/>
                      <a:gd name="connsiteX2" fmla="*/ 1302493 w 1393933"/>
                      <a:gd name="connsiteY2" fmla="*/ 0 h 1393933"/>
                      <a:gd name="connsiteX3" fmla="*/ 1393933 w 1393933"/>
                      <a:gd name="connsiteY3" fmla="*/ 1393933 h 1393933"/>
                      <a:gd name="connsiteX0" fmla="*/ 0 w 1302493"/>
                      <a:gd name="connsiteY0" fmla="*/ 1302493 h 1302493"/>
                      <a:gd name="connsiteX1" fmla="*/ 0 w 1302493"/>
                      <a:gd name="connsiteY1" fmla="*/ 0 h 1302493"/>
                      <a:gd name="connsiteX2" fmla="*/ 1302493 w 1302493"/>
                      <a:gd name="connsiteY2" fmla="*/ 0 h 13024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302493" h="1302493">
                        <a:moveTo>
                          <a:pt x="0" y="1302493"/>
                        </a:moveTo>
                        <a:lnTo>
                          <a:pt x="0" y="0"/>
                        </a:lnTo>
                        <a:lnTo>
                          <a:pt x="1302493" y="0"/>
                        </a:lnTo>
                      </a:path>
                    </a:pathLst>
                  </a:custGeom>
                  <a:noFill/>
                  <a:ln w="12700">
                    <a:solidFill>
                      <a:srgbClr val="FFFF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2" name="Rectangle 30">
                    <a:extLst>
                      <a:ext uri="{FF2B5EF4-FFF2-40B4-BE49-F238E27FC236}">
                        <a16:creationId xmlns:a16="http://schemas.microsoft.com/office/drawing/2014/main" id="{8CFE033B-F34F-4836-B6F3-93E6C7D9C5C1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>
                  <a:xfrm rot="13500000">
                    <a:off x="5327037" y="3070731"/>
                    <a:ext cx="606323" cy="606323"/>
                  </a:xfrm>
                  <a:custGeom>
                    <a:avLst/>
                    <a:gdLst>
                      <a:gd name="connsiteX0" fmla="*/ 0 w 1302493"/>
                      <a:gd name="connsiteY0" fmla="*/ 0 h 1302493"/>
                      <a:gd name="connsiteX1" fmla="*/ 1302493 w 1302493"/>
                      <a:gd name="connsiteY1" fmla="*/ 0 h 1302493"/>
                      <a:gd name="connsiteX2" fmla="*/ 1302493 w 1302493"/>
                      <a:gd name="connsiteY2" fmla="*/ 1302493 h 1302493"/>
                      <a:gd name="connsiteX3" fmla="*/ 0 w 1302493"/>
                      <a:gd name="connsiteY3" fmla="*/ 1302493 h 1302493"/>
                      <a:gd name="connsiteX4" fmla="*/ 0 w 1302493"/>
                      <a:gd name="connsiteY4" fmla="*/ 0 h 1302493"/>
                      <a:gd name="connsiteX0" fmla="*/ 1302493 w 1393933"/>
                      <a:gd name="connsiteY0" fmla="*/ 1302493 h 1393933"/>
                      <a:gd name="connsiteX1" fmla="*/ 0 w 1393933"/>
                      <a:gd name="connsiteY1" fmla="*/ 1302493 h 1393933"/>
                      <a:gd name="connsiteX2" fmla="*/ 0 w 1393933"/>
                      <a:gd name="connsiteY2" fmla="*/ 0 h 1393933"/>
                      <a:gd name="connsiteX3" fmla="*/ 1302493 w 1393933"/>
                      <a:gd name="connsiteY3" fmla="*/ 0 h 1393933"/>
                      <a:gd name="connsiteX4" fmla="*/ 1393933 w 1393933"/>
                      <a:gd name="connsiteY4" fmla="*/ 1393933 h 1393933"/>
                      <a:gd name="connsiteX0" fmla="*/ 0 w 1393933"/>
                      <a:gd name="connsiteY0" fmla="*/ 1302493 h 1393933"/>
                      <a:gd name="connsiteX1" fmla="*/ 0 w 1393933"/>
                      <a:gd name="connsiteY1" fmla="*/ 0 h 1393933"/>
                      <a:gd name="connsiteX2" fmla="*/ 1302493 w 1393933"/>
                      <a:gd name="connsiteY2" fmla="*/ 0 h 1393933"/>
                      <a:gd name="connsiteX3" fmla="*/ 1393933 w 1393933"/>
                      <a:gd name="connsiteY3" fmla="*/ 1393933 h 1393933"/>
                      <a:gd name="connsiteX0" fmla="*/ 0 w 1302493"/>
                      <a:gd name="connsiteY0" fmla="*/ 1302493 h 1302493"/>
                      <a:gd name="connsiteX1" fmla="*/ 0 w 1302493"/>
                      <a:gd name="connsiteY1" fmla="*/ 0 h 1302493"/>
                      <a:gd name="connsiteX2" fmla="*/ 1302493 w 1302493"/>
                      <a:gd name="connsiteY2" fmla="*/ 0 h 13024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302493" h="1302493">
                        <a:moveTo>
                          <a:pt x="0" y="1302493"/>
                        </a:moveTo>
                        <a:lnTo>
                          <a:pt x="0" y="0"/>
                        </a:lnTo>
                        <a:lnTo>
                          <a:pt x="1302493" y="0"/>
                        </a:lnTo>
                      </a:path>
                    </a:pathLst>
                  </a:custGeom>
                  <a:noFill/>
                  <a:ln w="12700">
                    <a:solidFill>
                      <a:srgbClr val="FFFF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grpSp>
              <p:nvGrpSpPr>
                <p:cNvPr id="166" name="Group 165">
                  <a:extLst>
                    <a:ext uri="{FF2B5EF4-FFF2-40B4-BE49-F238E27FC236}">
                      <a16:creationId xmlns:a16="http://schemas.microsoft.com/office/drawing/2014/main" id="{07F79761-CFAA-4330-8067-31EC1DC3E16B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GrpSpPr>
                  <a:grpSpLocks/>
                </p:cNvGrp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GrpSpPr>
              <p:grpSpPr>
                <a:xfrm>
                  <a:off x="3125006" y="3171595"/>
                  <a:ext cx="1785984" cy="1799739"/>
                  <a:chOff x="6879836" y="3516901"/>
                  <a:chExt cx="1785984" cy="1799739"/>
                </a:xfrm>
              </p:grpSpPr>
              <p:sp>
                <p:nvSpPr>
                  <p:cNvPr id="167" name="Freeform: Shape 166">
                    <a:extLst>
                      <a:ext uri="{FF2B5EF4-FFF2-40B4-BE49-F238E27FC236}">
                        <a16:creationId xmlns:a16="http://schemas.microsoft.com/office/drawing/2014/main" id="{8A0BC496-427B-4836-B989-97B0673D8F5B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>
                  <a:xfrm>
                    <a:off x="6879836" y="3521665"/>
                    <a:ext cx="892801" cy="1794975"/>
                  </a:xfrm>
                  <a:custGeom>
                    <a:avLst/>
                    <a:gdLst>
                      <a:gd name="connsiteX0" fmla="*/ 892801 w 892801"/>
                      <a:gd name="connsiteY0" fmla="*/ 0 h 1794975"/>
                      <a:gd name="connsiteX1" fmla="*/ 892801 w 892801"/>
                      <a:gd name="connsiteY1" fmla="*/ 1434622 h 1794975"/>
                      <a:gd name="connsiteX2" fmla="*/ 845919 w 892801"/>
                      <a:gd name="connsiteY2" fmla="*/ 1533379 h 1794975"/>
                      <a:gd name="connsiteX3" fmla="*/ 440820 w 892801"/>
                      <a:gd name="connsiteY3" fmla="*/ 1794916 h 1794975"/>
                      <a:gd name="connsiteX4" fmla="*/ 379878 w 892801"/>
                      <a:gd name="connsiteY4" fmla="*/ 1791253 h 1794975"/>
                      <a:gd name="connsiteX5" fmla="*/ 763083 w 892801"/>
                      <a:gd name="connsiteY5" fmla="*/ 100140 h 1794975"/>
                      <a:gd name="connsiteX6" fmla="*/ 892801 w 892801"/>
                      <a:gd name="connsiteY6" fmla="*/ 0 h 17949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92801" h="1794975">
                        <a:moveTo>
                          <a:pt x="892801" y="0"/>
                        </a:moveTo>
                        <a:lnTo>
                          <a:pt x="892801" y="1434622"/>
                        </a:lnTo>
                        <a:lnTo>
                          <a:pt x="845919" y="1533379"/>
                        </a:lnTo>
                        <a:cubicBezTo>
                          <a:pt x="735106" y="1711682"/>
                          <a:pt x="584368" y="1792418"/>
                          <a:pt x="440820" y="1794916"/>
                        </a:cubicBezTo>
                        <a:cubicBezTo>
                          <a:pt x="420314" y="1795273"/>
                          <a:pt x="399954" y="1794033"/>
                          <a:pt x="379878" y="1791253"/>
                        </a:cubicBezTo>
                        <a:cubicBezTo>
                          <a:pt x="-41718" y="1732871"/>
                          <a:pt x="-338017" y="995203"/>
                          <a:pt x="763083" y="100140"/>
                        </a:cubicBezTo>
                        <a:lnTo>
                          <a:pt x="892801" y="0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FFFFFF">
                          <a:alpha val="80000"/>
                        </a:srgbClr>
                      </a:gs>
                      <a:gs pos="100000">
                        <a:srgbClr val="FFFFFF">
                          <a:alpha val="20000"/>
                        </a:srgbClr>
                      </a:gs>
                    </a:gsLst>
                    <a:lin ang="18900000" scaled="0"/>
                    <a:tileRect/>
                  </a:gra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168" name="Freeform: Shape 167">
                    <a:extLst>
                      <a:ext uri="{FF2B5EF4-FFF2-40B4-BE49-F238E27FC236}">
                        <a16:creationId xmlns:a16="http://schemas.microsoft.com/office/drawing/2014/main" id="{A0D554E1-33ED-415C-BF15-FC38D2E33C77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>
                  <a:xfrm>
                    <a:off x="7772637" y="3516901"/>
                    <a:ext cx="893183" cy="1795123"/>
                  </a:xfrm>
                  <a:custGeom>
                    <a:avLst/>
                    <a:gdLst>
                      <a:gd name="connsiteX0" fmla="*/ 191 w 893183"/>
                      <a:gd name="connsiteY0" fmla="*/ 0 h 1795123"/>
                      <a:gd name="connsiteX1" fmla="*/ 130101 w 893183"/>
                      <a:gd name="connsiteY1" fmla="*/ 100288 h 1795123"/>
                      <a:gd name="connsiteX2" fmla="*/ 513306 w 893183"/>
                      <a:gd name="connsiteY2" fmla="*/ 1791401 h 1795123"/>
                      <a:gd name="connsiteX3" fmla="*/ 47265 w 893183"/>
                      <a:gd name="connsiteY3" fmla="*/ 1533527 h 1795123"/>
                      <a:gd name="connsiteX4" fmla="*/ 192 w 893183"/>
                      <a:gd name="connsiteY4" fmla="*/ 1434367 h 1795123"/>
                      <a:gd name="connsiteX5" fmla="*/ 192 w 893183"/>
                      <a:gd name="connsiteY5" fmla="*/ 1438981 h 1795123"/>
                      <a:gd name="connsiteX6" fmla="*/ 0 w 893183"/>
                      <a:gd name="connsiteY6" fmla="*/ 1439386 h 1795123"/>
                      <a:gd name="connsiteX7" fmla="*/ 0 w 893183"/>
                      <a:gd name="connsiteY7" fmla="*/ 4764 h 1795123"/>
                      <a:gd name="connsiteX8" fmla="*/ 191 w 893183"/>
                      <a:gd name="connsiteY8" fmla="*/ 4616 h 1795123"/>
                      <a:gd name="connsiteX9" fmla="*/ 191 w 893183"/>
                      <a:gd name="connsiteY9" fmla="*/ 0 h 17951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893183" h="1795123">
                        <a:moveTo>
                          <a:pt x="191" y="0"/>
                        </a:moveTo>
                        <a:lnTo>
                          <a:pt x="130101" y="100288"/>
                        </a:lnTo>
                        <a:cubicBezTo>
                          <a:pt x="1231201" y="995351"/>
                          <a:pt x="934902" y="1733019"/>
                          <a:pt x="513306" y="1791401"/>
                        </a:cubicBezTo>
                        <a:cubicBezTo>
                          <a:pt x="352699" y="1813642"/>
                          <a:pt x="173909" y="1737302"/>
                          <a:pt x="47265" y="1533527"/>
                        </a:cubicBezTo>
                        <a:lnTo>
                          <a:pt x="192" y="1434367"/>
                        </a:lnTo>
                        <a:lnTo>
                          <a:pt x="192" y="1438981"/>
                        </a:lnTo>
                        <a:lnTo>
                          <a:pt x="0" y="1439386"/>
                        </a:lnTo>
                        <a:lnTo>
                          <a:pt x="0" y="4764"/>
                        </a:lnTo>
                        <a:lnTo>
                          <a:pt x="191" y="4616"/>
                        </a:lnTo>
                        <a:lnTo>
                          <a:pt x="191" y="0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FFFFFF">
                          <a:alpha val="80000"/>
                        </a:srgbClr>
                      </a:gs>
                      <a:gs pos="100000">
                        <a:srgbClr val="FFFFFF">
                          <a:alpha val="10000"/>
                        </a:srgbClr>
                      </a:gs>
                    </a:gsLst>
                    <a:lin ang="2700000" scaled="0"/>
                    <a:tileRect/>
                  </a:gra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solidFill>
                        <a:schemeClr val="tx1"/>
                      </a:solidFill>
                    </a:endParaRPr>
                  </a:p>
                </p:txBody>
              </p:sp>
            </p:grpSp>
          </p:grpSp>
          <p:grpSp>
            <p:nvGrpSpPr>
              <p:cNvPr id="148" name="Group 147">
                <a:extLst>
                  <a:ext uri="{FF2B5EF4-FFF2-40B4-BE49-F238E27FC236}">
                    <a16:creationId xmlns:a16="http://schemas.microsoft.com/office/drawing/2014/main" id="{D1F1EE7D-C5FF-46EA-AB9C-94E1F2D9B73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5400000">
                <a:off x="10400268" y="1917602"/>
                <a:ext cx="633413" cy="1862138"/>
                <a:chOff x="5959192" y="333389"/>
                <a:chExt cx="633413" cy="1862138"/>
              </a:xfrm>
            </p:grpSpPr>
            <p:grpSp>
              <p:nvGrpSpPr>
                <p:cNvPr id="161" name="Group 160">
                  <a:extLst>
                    <a:ext uri="{FF2B5EF4-FFF2-40B4-BE49-F238E27FC236}">
                      <a16:creationId xmlns:a16="http://schemas.microsoft.com/office/drawing/2014/main" id="{2AC2FE37-AED7-4C81-A52E-FD105C1BDA8D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GrpSpPr>
                  <a:grpSpLocks/>
                </p:cNvGrp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GrpSpPr>
              <p:grpSpPr>
                <a:xfrm>
                  <a:off x="5959192" y="333389"/>
                  <a:ext cx="633413" cy="1419225"/>
                  <a:chOff x="5959192" y="333389"/>
                  <a:chExt cx="633413" cy="1419225"/>
                </a:xfrm>
              </p:grpSpPr>
              <p:sp>
                <p:nvSpPr>
                  <p:cNvPr id="163" name="Freeform 68">
                    <a:extLst>
                      <a:ext uri="{FF2B5EF4-FFF2-40B4-BE49-F238E27FC236}">
                        <a16:creationId xmlns:a16="http://schemas.microsoft.com/office/drawing/2014/main" id="{AB34FC05-3259-4BE2-8DA9-91435FAFCE7C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>
                    <a:off x="5959192" y="333389"/>
                    <a:ext cx="319088" cy="1419225"/>
                  </a:xfrm>
                  <a:custGeom>
                    <a:avLst/>
                    <a:gdLst>
                      <a:gd name="T0" fmla="*/ 0 w 67"/>
                      <a:gd name="T1" fmla="*/ 149 h 298"/>
                      <a:gd name="T2" fmla="*/ 67 w 67"/>
                      <a:gd name="T3" fmla="*/ 298 h 298"/>
                      <a:gd name="T4" fmla="*/ 67 w 67"/>
                      <a:gd name="T5" fmla="*/ 0 h 298"/>
                      <a:gd name="T6" fmla="*/ 0 w 67"/>
                      <a:gd name="T7" fmla="*/ 149 h 29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67" h="298">
                        <a:moveTo>
                          <a:pt x="0" y="149"/>
                        </a:moveTo>
                        <a:cubicBezTo>
                          <a:pt x="0" y="208"/>
                          <a:pt x="26" y="261"/>
                          <a:pt x="67" y="298"/>
                        </a:cubicBezTo>
                        <a:cubicBezTo>
                          <a:pt x="67" y="0"/>
                          <a:pt x="67" y="0"/>
                          <a:pt x="67" y="0"/>
                        </a:cubicBezTo>
                        <a:cubicBezTo>
                          <a:pt x="26" y="36"/>
                          <a:pt x="0" y="89"/>
                          <a:pt x="0" y="149"/>
                        </a:cubicBez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FFFFFF">
                          <a:alpha val="80000"/>
                        </a:srgbClr>
                      </a:gs>
                      <a:gs pos="100000">
                        <a:srgbClr val="FFFFFF">
                          <a:alpha val="20000"/>
                        </a:srgbClr>
                      </a:gs>
                    </a:gsLst>
                    <a:lin ang="18900000" scaled="0"/>
                    <a:tileRect/>
                  </a:gra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  <p:sp>
                <p:nvSpPr>
                  <p:cNvPr id="164" name="Freeform 69">
                    <a:extLst>
                      <a:ext uri="{FF2B5EF4-FFF2-40B4-BE49-F238E27FC236}">
                        <a16:creationId xmlns:a16="http://schemas.microsoft.com/office/drawing/2014/main" id="{AC11598E-3FD2-47F3-8E57-D5D6130DBC3D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>
                    <a:off x="6278280" y="333389"/>
                    <a:ext cx="314325" cy="1419225"/>
                  </a:xfrm>
                  <a:custGeom>
                    <a:avLst/>
                    <a:gdLst>
                      <a:gd name="T0" fmla="*/ 0 w 66"/>
                      <a:gd name="T1" fmla="*/ 0 h 298"/>
                      <a:gd name="T2" fmla="*/ 0 w 66"/>
                      <a:gd name="T3" fmla="*/ 298 h 298"/>
                      <a:gd name="T4" fmla="*/ 66 w 66"/>
                      <a:gd name="T5" fmla="*/ 149 h 298"/>
                      <a:gd name="T6" fmla="*/ 0 w 66"/>
                      <a:gd name="T7" fmla="*/ 0 h 29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66" h="298">
                        <a:moveTo>
                          <a:pt x="0" y="0"/>
                        </a:moveTo>
                        <a:cubicBezTo>
                          <a:pt x="0" y="298"/>
                          <a:pt x="0" y="298"/>
                          <a:pt x="0" y="298"/>
                        </a:cubicBezTo>
                        <a:cubicBezTo>
                          <a:pt x="41" y="261"/>
                          <a:pt x="66" y="208"/>
                          <a:pt x="66" y="149"/>
                        </a:cubicBezTo>
                        <a:cubicBezTo>
                          <a:pt x="66" y="89"/>
                          <a:pt x="41" y="36"/>
                          <a:pt x="0" y="0"/>
                        </a:cubicBez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FFFFFF">
                          <a:alpha val="80000"/>
                        </a:srgbClr>
                      </a:gs>
                      <a:gs pos="100000">
                        <a:srgbClr val="FFFFFF">
                          <a:alpha val="10000"/>
                        </a:srgbClr>
                      </a:gs>
                    </a:gsLst>
                    <a:lin ang="2700000" scaled="0"/>
                    <a:tileRect/>
                  </a:gra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</p:grpSp>
            <p:sp>
              <p:nvSpPr>
                <p:cNvPr id="162" name="Line 70">
                  <a:extLst>
                    <a:ext uri="{FF2B5EF4-FFF2-40B4-BE49-F238E27FC236}">
                      <a16:creationId xmlns:a16="http://schemas.microsoft.com/office/drawing/2014/main" id="{37D098FA-73CF-44E6-B612-7DE664E5DE06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 flipV="1">
                  <a:off x="6278281" y="333389"/>
                  <a:ext cx="0" cy="1862138"/>
                </a:xfrm>
                <a:prstGeom prst="line">
                  <a:avLst/>
                </a:prstGeom>
                <a:noFill/>
                <a:ln w="12700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</p:grpSp>
          <p:grpSp>
            <p:nvGrpSpPr>
              <p:cNvPr id="149" name="Group 148">
                <a:extLst>
                  <a:ext uri="{FF2B5EF4-FFF2-40B4-BE49-F238E27FC236}">
                    <a16:creationId xmlns:a16="http://schemas.microsoft.com/office/drawing/2014/main" id="{66672930-1A30-4508-A9D2-FA4271C6B1E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2700000">
                <a:off x="11158635" y="5515533"/>
                <a:ext cx="317159" cy="932400"/>
                <a:chOff x="6376988" y="280988"/>
                <a:chExt cx="633413" cy="1862138"/>
              </a:xfrm>
            </p:grpSpPr>
            <p:sp>
              <p:nvSpPr>
                <p:cNvPr id="158" name="Freeform 68">
                  <a:extLst>
                    <a:ext uri="{FF2B5EF4-FFF2-40B4-BE49-F238E27FC236}">
                      <a16:creationId xmlns:a16="http://schemas.microsoft.com/office/drawing/2014/main" id="{174F3D5B-9943-4A8B-8699-ABB2B7991B84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6376988" y="280988"/>
                  <a:ext cx="319088" cy="1419225"/>
                </a:xfrm>
                <a:custGeom>
                  <a:avLst/>
                  <a:gdLst>
                    <a:gd name="T0" fmla="*/ 0 w 67"/>
                    <a:gd name="T1" fmla="*/ 149 h 298"/>
                    <a:gd name="T2" fmla="*/ 67 w 67"/>
                    <a:gd name="T3" fmla="*/ 298 h 298"/>
                    <a:gd name="T4" fmla="*/ 67 w 67"/>
                    <a:gd name="T5" fmla="*/ 0 h 298"/>
                    <a:gd name="T6" fmla="*/ 0 w 67"/>
                    <a:gd name="T7" fmla="*/ 149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7" h="298">
                      <a:moveTo>
                        <a:pt x="0" y="149"/>
                      </a:moveTo>
                      <a:cubicBezTo>
                        <a:pt x="0" y="208"/>
                        <a:pt x="26" y="261"/>
                        <a:pt x="67" y="298"/>
                      </a:cubicBezTo>
                      <a:cubicBezTo>
                        <a:pt x="67" y="0"/>
                        <a:pt x="67" y="0"/>
                        <a:pt x="67" y="0"/>
                      </a:cubicBezTo>
                      <a:cubicBezTo>
                        <a:pt x="26" y="36"/>
                        <a:pt x="0" y="89"/>
                        <a:pt x="0" y="149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89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59" name="Freeform 69">
                  <a:extLst>
                    <a:ext uri="{FF2B5EF4-FFF2-40B4-BE49-F238E27FC236}">
                      <a16:creationId xmlns:a16="http://schemas.microsoft.com/office/drawing/2014/main" id="{6834DCA2-951C-4A9B-8490-5C7BD0FFBB93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6696076" y="280988"/>
                  <a:ext cx="314325" cy="1419225"/>
                </a:xfrm>
                <a:custGeom>
                  <a:avLst/>
                  <a:gdLst>
                    <a:gd name="T0" fmla="*/ 0 w 66"/>
                    <a:gd name="T1" fmla="*/ 0 h 298"/>
                    <a:gd name="T2" fmla="*/ 0 w 66"/>
                    <a:gd name="T3" fmla="*/ 298 h 298"/>
                    <a:gd name="T4" fmla="*/ 66 w 66"/>
                    <a:gd name="T5" fmla="*/ 149 h 298"/>
                    <a:gd name="T6" fmla="*/ 0 w 66"/>
                    <a:gd name="T7" fmla="*/ 0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6" h="298">
                      <a:moveTo>
                        <a:pt x="0" y="0"/>
                      </a:moveTo>
                      <a:cubicBezTo>
                        <a:pt x="0" y="298"/>
                        <a:pt x="0" y="298"/>
                        <a:pt x="0" y="298"/>
                      </a:cubicBezTo>
                      <a:cubicBezTo>
                        <a:pt x="41" y="261"/>
                        <a:pt x="66" y="208"/>
                        <a:pt x="66" y="149"/>
                      </a:cubicBezTo>
                      <a:cubicBezTo>
                        <a:pt x="66" y="89"/>
                        <a:pt x="41" y="36"/>
                        <a:pt x="0" y="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27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60" name="Line 70">
                  <a:extLst>
                    <a:ext uri="{FF2B5EF4-FFF2-40B4-BE49-F238E27FC236}">
                      <a16:creationId xmlns:a16="http://schemas.microsoft.com/office/drawing/2014/main" id="{316B6CF4-BCF3-4765-B744-A1EB5A76D33A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 flipV="1">
                  <a:off x="6696076" y="280988"/>
                  <a:ext cx="0" cy="1862138"/>
                </a:xfrm>
                <a:prstGeom prst="line">
                  <a:avLst/>
                </a:prstGeom>
                <a:noFill/>
                <a:ln w="12700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</p:grpSp>
          <p:grpSp>
            <p:nvGrpSpPr>
              <p:cNvPr id="150" name="Group 149">
                <a:extLst>
                  <a:ext uri="{FF2B5EF4-FFF2-40B4-BE49-F238E27FC236}">
                    <a16:creationId xmlns:a16="http://schemas.microsoft.com/office/drawing/2014/main" id="{BAD99054-FC47-4391-9369-B309A0AA258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2700000">
                <a:off x="7251633" y="4274501"/>
                <a:ext cx="903599" cy="2160000"/>
                <a:chOff x="9057947" y="3423463"/>
                <a:chExt cx="903599" cy="2160000"/>
              </a:xfrm>
            </p:grpSpPr>
            <p:grpSp>
              <p:nvGrpSpPr>
                <p:cNvPr id="151" name="Group 150">
                  <a:extLst>
                    <a:ext uri="{FF2B5EF4-FFF2-40B4-BE49-F238E27FC236}">
                      <a16:creationId xmlns:a16="http://schemas.microsoft.com/office/drawing/2014/main" id="{1A1CDB94-FE6F-4AAC-94D9-DDCEC703B126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GrpSpPr>
                  <a:grpSpLocks/>
                </p:cNvGrp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GrpSpPr>
              <p:grpSpPr>
                <a:xfrm>
                  <a:off x="9057947" y="3432856"/>
                  <a:ext cx="903599" cy="1872461"/>
                  <a:chOff x="10538626" y="3165838"/>
                  <a:chExt cx="936000" cy="1939601"/>
                </a:xfrm>
              </p:grpSpPr>
              <p:sp>
                <p:nvSpPr>
                  <p:cNvPr id="156" name="Freeform: Shape 155">
                    <a:extLst>
                      <a:ext uri="{FF2B5EF4-FFF2-40B4-BE49-F238E27FC236}">
                        <a16:creationId xmlns:a16="http://schemas.microsoft.com/office/drawing/2014/main" id="{99B22DCB-54E6-4769-9DD7-3736B4041B2B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>
                  <a:xfrm>
                    <a:off x="10538626" y="3183996"/>
                    <a:ext cx="453600" cy="1920288"/>
                  </a:xfrm>
                  <a:custGeom>
                    <a:avLst/>
                    <a:gdLst>
                      <a:gd name="connsiteX0" fmla="*/ 453600 w 453600"/>
                      <a:gd name="connsiteY0" fmla="*/ 0 h 1920288"/>
                      <a:gd name="connsiteX1" fmla="*/ 453600 w 453600"/>
                      <a:gd name="connsiteY1" fmla="*/ 1920288 h 1920288"/>
                      <a:gd name="connsiteX2" fmla="*/ 384059 w 453600"/>
                      <a:gd name="connsiteY2" fmla="*/ 1914152 h 1920288"/>
                      <a:gd name="connsiteX3" fmla="*/ 9354 w 453600"/>
                      <a:gd name="connsiteY3" fmla="*/ 1548700 h 1920288"/>
                      <a:gd name="connsiteX4" fmla="*/ 0 w 453600"/>
                      <a:gd name="connsiteY4" fmla="*/ 1455902 h 1920288"/>
                      <a:gd name="connsiteX5" fmla="*/ 146 w 453600"/>
                      <a:gd name="connsiteY5" fmla="*/ 1451885 h 1920288"/>
                      <a:gd name="connsiteX6" fmla="*/ 145 w 453600"/>
                      <a:gd name="connsiteY6" fmla="*/ 1451885 h 1920288"/>
                      <a:gd name="connsiteX7" fmla="*/ 7358 w 453600"/>
                      <a:gd name="connsiteY7" fmla="*/ 1253678 h 1920288"/>
                      <a:gd name="connsiteX8" fmla="*/ 424671 w 453600"/>
                      <a:gd name="connsiteY8" fmla="*/ 36480 h 1920288"/>
                      <a:gd name="connsiteX9" fmla="*/ 453600 w 453600"/>
                      <a:gd name="connsiteY9" fmla="*/ 0 h 19202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453600" h="1920288">
                        <a:moveTo>
                          <a:pt x="453600" y="0"/>
                        </a:moveTo>
                        <a:lnTo>
                          <a:pt x="453600" y="1920288"/>
                        </a:lnTo>
                        <a:lnTo>
                          <a:pt x="384059" y="1914152"/>
                        </a:lnTo>
                        <a:cubicBezTo>
                          <a:pt x="196308" y="1880615"/>
                          <a:pt x="47443" y="1734834"/>
                          <a:pt x="9354" y="1548700"/>
                        </a:cubicBezTo>
                        <a:lnTo>
                          <a:pt x="0" y="1455902"/>
                        </a:lnTo>
                        <a:lnTo>
                          <a:pt x="146" y="1451885"/>
                        </a:lnTo>
                        <a:lnTo>
                          <a:pt x="145" y="1451885"/>
                        </a:lnTo>
                        <a:lnTo>
                          <a:pt x="7358" y="1253678"/>
                        </a:lnTo>
                        <a:cubicBezTo>
                          <a:pt x="42019" y="780132"/>
                          <a:pt x="195015" y="355125"/>
                          <a:pt x="424671" y="36480"/>
                        </a:cubicBezTo>
                        <a:lnTo>
                          <a:pt x="453600" y="0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FFFFFF">
                          <a:alpha val="80000"/>
                        </a:srgbClr>
                      </a:gs>
                      <a:gs pos="100000">
                        <a:srgbClr val="FFFFFF">
                          <a:alpha val="20000"/>
                        </a:srgbClr>
                      </a:gs>
                    </a:gsLst>
                    <a:lin ang="18900000" scaled="0"/>
                    <a:tileRect/>
                  </a:gra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157" name="Freeform: Shape 156">
                    <a:extLst>
                      <a:ext uri="{FF2B5EF4-FFF2-40B4-BE49-F238E27FC236}">
                        <a16:creationId xmlns:a16="http://schemas.microsoft.com/office/drawing/2014/main" id="{67DA3C33-5733-4571-AD7C-F9D7447D1848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>
                  <a:xfrm>
                    <a:off x="10992226" y="3165838"/>
                    <a:ext cx="482400" cy="1939601"/>
                  </a:xfrm>
                  <a:custGeom>
                    <a:avLst/>
                    <a:gdLst>
                      <a:gd name="connsiteX0" fmla="*/ 14399 w 482400"/>
                      <a:gd name="connsiteY0" fmla="*/ 0 h 1939601"/>
                      <a:gd name="connsiteX1" fmla="*/ 14399 w 482400"/>
                      <a:gd name="connsiteY1" fmla="*/ 689615 h 1939601"/>
                      <a:gd name="connsiteX2" fmla="*/ 14400 w 482400"/>
                      <a:gd name="connsiteY2" fmla="*/ 689615 h 1939601"/>
                      <a:gd name="connsiteX3" fmla="*/ 14401 w 482400"/>
                      <a:gd name="connsiteY3" fmla="*/ 689615 h 1939601"/>
                      <a:gd name="connsiteX4" fmla="*/ 14401 w 482400"/>
                      <a:gd name="connsiteY4" fmla="*/ 0 h 1939601"/>
                      <a:gd name="connsiteX5" fmla="*/ 57729 w 482400"/>
                      <a:gd name="connsiteY5" fmla="*/ 54638 h 1939601"/>
                      <a:gd name="connsiteX6" fmla="*/ 475042 w 482400"/>
                      <a:gd name="connsiteY6" fmla="*/ 1271836 h 1939601"/>
                      <a:gd name="connsiteX7" fmla="*/ 482255 w 482400"/>
                      <a:gd name="connsiteY7" fmla="*/ 1470043 h 1939601"/>
                      <a:gd name="connsiteX8" fmla="*/ 482254 w 482400"/>
                      <a:gd name="connsiteY8" fmla="*/ 1470043 h 1939601"/>
                      <a:gd name="connsiteX9" fmla="*/ 482400 w 482400"/>
                      <a:gd name="connsiteY9" fmla="*/ 1474060 h 1939601"/>
                      <a:gd name="connsiteX10" fmla="*/ 473046 w 482400"/>
                      <a:gd name="connsiteY10" fmla="*/ 1566858 h 1939601"/>
                      <a:gd name="connsiteX11" fmla="*/ 15706 w 482400"/>
                      <a:gd name="connsiteY11" fmla="*/ 1939601 h 1939601"/>
                      <a:gd name="connsiteX12" fmla="*/ 14400 w 482400"/>
                      <a:gd name="connsiteY12" fmla="*/ 1939469 h 1939601"/>
                      <a:gd name="connsiteX13" fmla="*/ 13094 w 482400"/>
                      <a:gd name="connsiteY13" fmla="*/ 1939601 h 1939601"/>
                      <a:gd name="connsiteX14" fmla="*/ 0 w 482400"/>
                      <a:gd name="connsiteY14" fmla="*/ 1938446 h 1939601"/>
                      <a:gd name="connsiteX15" fmla="*/ 0 w 482400"/>
                      <a:gd name="connsiteY15" fmla="*/ 18158 h 1939601"/>
                      <a:gd name="connsiteX16" fmla="*/ 14399 w 482400"/>
                      <a:gd name="connsiteY16" fmla="*/ 0 h 193960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482400" h="1939601">
                        <a:moveTo>
                          <a:pt x="14399" y="0"/>
                        </a:moveTo>
                        <a:lnTo>
                          <a:pt x="14399" y="689615"/>
                        </a:lnTo>
                        <a:lnTo>
                          <a:pt x="14400" y="689615"/>
                        </a:lnTo>
                        <a:lnTo>
                          <a:pt x="14401" y="689615"/>
                        </a:lnTo>
                        <a:lnTo>
                          <a:pt x="14401" y="0"/>
                        </a:lnTo>
                        <a:lnTo>
                          <a:pt x="57729" y="54638"/>
                        </a:lnTo>
                        <a:cubicBezTo>
                          <a:pt x="287385" y="373283"/>
                          <a:pt x="440381" y="798290"/>
                          <a:pt x="475042" y="1271836"/>
                        </a:cubicBezTo>
                        <a:lnTo>
                          <a:pt x="482255" y="1470043"/>
                        </a:lnTo>
                        <a:lnTo>
                          <a:pt x="482254" y="1470043"/>
                        </a:lnTo>
                        <a:lnTo>
                          <a:pt x="482400" y="1474060"/>
                        </a:lnTo>
                        <a:lnTo>
                          <a:pt x="473046" y="1566858"/>
                        </a:lnTo>
                        <a:cubicBezTo>
                          <a:pt x="429516" y="1779582"/>
                          <a:pt x="241298" y="1939601"/>
                          <a:pt x="15706" y="1939601"/>
                        </a:cubicBezTo>
                        <a:lnTo>
                          <a:pt x="14400" y="1939469"/>
                        </a:lnTo>
                        <a:lnTo>
                          <a:pt x="13094" y="1939601"/>
                        </a:lnTo>
                        <a:lnTo>
                          <a:pt x="0" y="1938446"/>
                        </a:lnTo>
                        <a:lnTo>
                          <a:pt x="0" y="18158"/>
                        </a:lnTo>
                        <a:lnTo>
                          <a:pt x="14399" y="0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FFFFFF">
                          <a:alpha val="80000"/>
                        </a:srgbClr>
                      </a:gs>
                      <a:gs pos="100000">
                        <a:srgbClr val="FFFFFF">
                          <a:alpha val="10000"/>
                        </a:srgbClr>
                      </a:gs>
                    </a:gsLst>
                    <a:lin ang="2700000" scaled="0"/>
                    <a:tileRect/>
                  </a:gra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solidFill>
                        <a:schemeClr val="tx1"/>
                      </a:solidFill>
                    </a:endParaRPr>
                  </a:p>
                </p:txBody>
              </p:sp>
            </p:grpSp>
            <p:grpSp>
              <p:nvGrpSpPr>
                <p:cNvPr id="152" name="Group 151">
                  <a:extLst>
                    <a:ext uri="{FF2B5EF4-FFF2-40B4-BE49-F238E27FC236}">
                      <a16:creationId xmlns:a16="http://schemas.microsoft.com/office/drawing/2014/main" id="{DEACDE3F-3571-479B-8545-A0EB157DFB7D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GrpSpPr>
                  <a:grpSpLocks/>
                </p:cNvGrp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GrpSpPr>
              <p:grpSpPr>
                <a:xfrm>
                  <a:off x="9210264" y="3423463"/>
                  <a:ext cx="597126" cy="2160000"/>
                  <a:chOff x="9210264" y="3423463"/>
                  <a:chExt cx="597126" cy="2160000"/>
                </a:xfrm>
              </p:grpSpPr>
              <p:cxnSp>
                <p:nvCxnSpPr>
                  <p:cNvPr id="153" name="Straight Connector 152">
                    <a:extLst>
                      <a:ext uri="{FF2B5EF4-FFF2-40B4-BE49-F238E27FC236}">
                        <a16:creationId xmlns:a16="http://schemas.microsoft.com/office/drawing/2014/main" id="{0EBC688C-242B-4AF8-9A28-74C5D3A7DD76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CxnSpPr>
                    <a:cxnSpLocks/>
                  </p:cNvCxn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CxnSpPr>
                <p:spPr>
                  <a:xfrm>
                    <a:off x="9508827" y="3423463"/>
                    <a:ext cx="0" cy="2160000"/>
                  </a:xfrm>
                  <a:prstGeom prst="line">
                    <a:avLst/>
                  </a:prstGeom>
                  <a:ln w="12700">
                    <a:solidFill>
                      <a:srgbClr val="FFFF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54" name="Rectangle 5">
                    <a:extLst>
                      <a:ext uri="{FF2B5EF4-FFF2-40B4-BE49-F238E27FC236}">
                        <a16:creationId xmlns:a16="http://schemas.microsoft.com/office/drawing/2014/main" id="{C4C8C45C-CEB8-4DEA-A7C9-8028747D4C2A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>
                  <a:xfrm rot="2700000">
                    <a:off x="9210264" y="4162845"/>
                    <a:ext cx="597126" cy="597126"/>
                  </a:xfrm>
                  <a:custGeom>
                    <a:avLst/>
                    <a:gdLst>
                      <a:gd name="connsiteX0" fmla="*/ 0 w 1239398"/>
                      <a:gd name="connsiteY0" fmla="*/ 0 h 1239398"/>
                      <a:gd name="connsiteX1" fmla="*/ 1239398 w 1239398"/>
                      <a:gd name="connsiteY1" fmla="*/ 0 h 1239398"/>
                      <a:gd name="connsiteX2" fmla="*/ 1239398 w 1239398"/>
                      <a:gd name="connsiteY2" fmla="*/ 1239398 h 1239398"/>
                      <a:gd name="connsiteX3" fmla="*/ 0 w 1239398"/>
                      <a:gd name="connsiteY3" fmla="*/ 1239398 h 1239398"/>
                      <a:gd name="connsiteX4" fmla="*/ 0 w 1239398"/>
                      <a:gd name="connsiteY4" fmla="*/ 0 h 1239398"/>
                      <a:gd name="connsiteX0" fmla="*/ 0 w 1239398"/>
                      <a:gd name="connsiteY0" fmla="*/ 0 h 1239398"/>
                      <a:gd name="connsiteX1" fmla="*/ 1239398 w 1239398"/>
                      <a:gd name="connsiteY1" fmla="*/ 0 h 1239398"/>
                      <a:gd name="connsiteX2" fmla="*/ 1239398 w 1239398"/>
                      <a:gd name="connsiteY2" fmla="*/ 1239398 h 1239398"/>
                      <a:gd name="connsiteX3" fmla="*/ 0 w 1239398"/>
                      <a:gd name="connsiteY3" fmla="*/ 1239398 h 1239398"/>
                      <a:gd name="connsiteX4" fmla="*/ 91440 w 1239398"/>
                      <a:gd name="connsiteY4" fmla="*/ 91440 h 1239398"/>
                      <a:gd name="connsiteX0" fmla="*/ 1239398 w 1239398"/>
                      <a:gd name="connsiteY0" fmla="*/ 0 h 1239398"/>
                      <a:gd name="connsiteX1" fmla="*/ 1239398 w 1239398"/>
                      <a:gd name="connsiteY1" fmla="*/ 1239398 h 1239398"/>
                      <a:gd name="connsiteX2" fmla="*/ 0 w 1239398"/>
                      <a:gd name="connsiteY2" fmla="*/ 1239398 h 1239398"/>
                      <a:gd name="connsiteX3" fmla="*/ 91440 w 1239398"/>
                      <a:gd name="connsiteY3" fmla="*/ 91440 h 1239398"/>
                      <a:gd name="connsiteX0" fmla="*/ 1239398 w 1239398"/>
                      <a:gd name="connsiteY0" fmla="*/ 0 h 1239398"/>
                      <a:gd name="connsiteX1" fmla="*/ 1239398 w 1239398"/>
                      <a:gd name="connsiteY1" fmla="*/ 1239398 h 1239398"/>
                      <a:gd name="connsiteX2" fmla="*/ 0 w 1239398"/>
                      <a:gd name="connsiteY2" fmla="*/ 1239398 h 12393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239398" h="1239398">
                        <a:moveTo>
                          <a:pt x="1239398" y="0"/>
                        </a:moveTo>
                        <a:lnTo>
                          <a:pt x="1239398" y="1239398"/>
                        </a:lnTo>
                        <a:lnTo>
                          <a:pt x="0" y="1239398"/>
                        </a:lnTo>
                      </a:path>
                    </a:pathLst>
                  </a:custGeom>
                  <a:noFill/>
                  <a:ln w="12700">
                    <a:solidFill>
                      <a:srgbClr val="FFFF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5" name="Rectangle 5">
                    <a:extLst>
                      <a:ext uri="{FF2B5EF4-FFF2-40B4-BE49-F238E27FC236}">
                        <a16:creationId xmlns:a16="http://schemas.microsoft.com/office/drawing/2014/main" id="{7FC624AF-D992-41C1-A403-A0A4731BE068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>
                  <a:xfrm rot="2700000">
                    <a:off x="9297710" y="3747070"/>
                    <a:ext cx="422234" cy="422234"/>
                  </a:xfrm>
                  <a:custGeom>
                    <a:avLst/>
                    <a:gdLst>
                      <a:gd name="connsiteX0" fmla="*/ 0 w 1239398"/>
                      <a:gd name="connsiteY0" fmla="*/ 0 h 1239398"/>
                      <a:gd name="connsiteX1" fmla="*/ 1239398 w 1239398"/>
                      <a:gd name="connsiteY1" fmla="*/ 0 h 1239398"/>
                      <a:gd name="connsiteX2" fmla="*/ 1239398 w 1239398"/>
                      <a:gd name="connsiteY2" fmla="*/ 1239398 h 1239398"/>
                      <a:gd name="connsiteX3" fmla="*/ 0 w 1239398"/>
                      <a:gd name="connsiteY3" fmla="*/ 1239398 h 1239398"/>
                      <a:gd name="connsiteX4" fmla="*/ 0 w 1239398"/>
                      <a:gd name="connsiteY4" fmla="*/ 0 h 1239398"/>
                      <a:gd name="connsiteX0" fmla="*/ 0 w 1239398"/>
                      <a:gd name="connsiteY0" fmla="*/ 0 h 1239398"/>
                      <a:gd name="connsiteX1" fmla="*/ 1239398 w 1239398"/>
                      <a:gd name="connsiteY1" fmla="*/ 0 h 1239398"/>
                      <a:gd name="connsiteX2" fmla="*/ 1239398 w 1239398"/>
                      <a:gd name="connsiteY2" fmla="*/ 1239398 h 1239398"/>
                      <a:gd name="connsiteX3" fmla="*/ 0 w 1239398"/>
                      <a:gd name="connsiteY3" fmla="*/ 1239398 h 1239398"/>
                      <a:gd name="connsiteX4" fmla="*/ 91440 w 1239398"/>
                      <a:gd name="connsiteY4" fmla="*/ 91440 h 1239398"/>
                      <a:gd name="connsiteX0" fmla="*/ 1239398 w 1239398"/>
                      <a:gd name="connsiteY0" fmla="*/ 0 h 1239398"/>
                      <a:gd name="connsiteX1" fmla="*/ 1239398 w 1239398"/>
                      <a:gd name="connsiteY1" fmla="*/ 1239398 h 1239398"/>
                      <a:gd name="connsiteX2" fmla="*/ 0 w 1239398"/>
                      <a:gd name="connsiteY2" fmla="*/ 1239398 h 1239398"/>
                      <a:gd name="connsiteX3" fmla="*/ 91440 w 1239398"/>
                      <a:gd name="connsiteY3" fmla="*/ 91440 h 1239398"/>
                      <a:gd name="connsiteX0" fmla="*/ 1239398 w 1239398"/>
                      <a:gd name="connsiteY0" fmla="*/ 0 h 1239398"/>
                      <a:gd name="connsiteX1" fmla="*/ 1239398 w 1239398"/>
                      <a:gd name="connsiteY1" fmla="*/ 1239398 h 1239398"/>
                      <a:gd name="connsiteX2" fmla="*/ 0 w 1239398"/>
                      <a:gd name="connsiteY2" fmla="*/ 1239398 h 12393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239398" h="1239398">
                        <a:moveTo>
                          <a:pt x="1239398" y="0"/>
                        </a:moveTo>
                        <a:lnTo>
                          <a:pt x="1239398" y="1239398"/>
                        </a:lnTo>
                        <a:lnTo>
                          <a:pt x="0" y="1239398"/>
                        </a:lnTo>
                      </a:path>
                    </a:pathLst>
                  </a:custGeom>
                  <a:noFill/>
                  <a:ln w="12700">
                    <a:solidFill>
                      <a:srgbClr val="FFFF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</p:grpSp>
        </p:grpSp>
        <p:grpSp>
          <p:nvGrpSpPr>
            <p:cNvPr id="96" name="Group 95">
              <a:extLst>
                <a:ext uri="{FF2B5EF4-FFF2-40B4-BE49-F238E27FC236}">
                  <a16:creationId xmlns:a16="http://schemas.microsoft.com/office/drawing/2014/main" id="{F63171A4-E846-4A64-8292-3ED3583B6D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rot="10800000" flipH="1">
              <a:off x="2171191" y="712681"/>
              <a:ext cx="5539609" cy="5682348"/>
              <a:chOff x="6623433" y="457964"/>
              <a:chExt cx="5539609" cy="5682348"/>
            </a:xfrm>
          </p:grpSpPr>
          <p:grpSp>
            <p:nvGrpSpPr>
              <p:cNvPr id="97" name="Group 96">
                <a:extLst>
                  <a:ext uri="{FF2B5EF4-FFF2-40B4-BE49-F238E27FC236}">
                    <a16:creationId xmlns:a16="http://schemas.microsoft.com/office/drawing/2014/main" id="{E59C66F3-BAB8-46AB-849B-0BC14A74B8A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2700000">
                <a:off x="9015028" y="2840007"/>
                <a:ext cx="2457452" cy="3838576"/>
                <a:chOff x="587375" y="280987"/>
                <a:chExt cx="2457452" cy="3838576"/>
              </a:xfrm>
            </p:grpSpPr>
            <p:sp>
              <p:nvSpPr>
                <p:cNvPr id="124" name="Freeform 64">
                  <a:extLst>
                    <a:ext uri="{FF2B5EF4-FFF2-40B4-BE49-F238E27FC236}">
                      <a16:creationId xmlns:a16="http://schemas.microsoft.com/office/drawing/2014/main" id="{68CD087B-52FF-4F11-A251-6F6A6B9093A1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2" y="1443038"/>
                  <a:ext cx="1228725" cy="790575"/>
                </a:xfrm>
                <a:custGeom>
                  <a:avLst/>
                  <a:gdLst>
                    <a:gd name="T0" fmla="*/ 162 w 258"/>
                    <a:gd name="T1" fmla="*/ 132 h 166"/>
                    <a:gd name="T2" fmla="*/ 258 w 258"/>
                    <a:gd name="T3" fmla="*/ 0 h 166"/>
                    <a:gd name="T4" fmla="*/ 0 w 258"/>
                    <a:gd name="T5" fmla="*/ 149 h 166"/>
                    <a:gd name="T6" fmla="*/ 162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162" y="132"/>
                      </a:moveTo>
                      <a:cubicBezTo>
                        <a:pt x="214" y="102"/>
                        <a:pt x="247" y="54"/>
                        <a:pt x="258" y="0"/>
                      </a:cubicBezTo>
                      <a:cubicBezTo>
                        <a:pt x="0" y="149"/>
                        <a:pt x="0" y="149"/>
                        <a:pt x="0" y="149"/>
                      </a:cubicBezTo>
                      <a:cubicBezTo>
                        <a:pt x="52" y="166"/>
                        <a:pt x="111" y="162"/>
                        <a:pt x="162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25" name="Freeform 81">
                  <a:extLst>
                    <a:ext uri="{FF2B5EF4-FFF2-40B4-BE49-F238E27FC236}">
                      <a16:creationId xmlns:a16="http://schemas.microsoft.com/office/drawing/2014/main" id="{7FD7CD23-A1FC-41E8-A563-0B0A87A8FC80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2205038"/>
                  <a:ext cx="1228725" cy="790575"/>
                </a:xfrm>
                <a:custGeom>
                  <a:avLst/>
                  <a:gdLst>
                    <a:gd name="T0" fmla="*/ 162 w 258"/>
                    <a:gd name="T1" fmla="*/ 132 h 166"/>
                    <a:gd name="T2" fmla="*/ 258 w 258"/>
                    <a:gd name="T3" fmla="*/ 0 h 166"/>
                    <a:gd name="T4" fmla="*/ 0 w 258"/>
                    <a:gd name="T5" fmla="*/ 149 h 166"/>
                    <a:gd name="T6" fmla="*/ 162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162" y="132"/>
                      </a:moveTo>
                      <a:cubicBezTo>
                        <a:pt x="214" y="102"/>
                        <a:pt x="247" y="54"/>
                        <a:pt x="258" y="0"/>
                      </a:cubicBezTo>
                      <a:cubicBezTo>
                        <a:pt x="0" y="149"/>
                        <a:pt x="0" y="149"/>
                        <a:pt x="0" y="149"/>
                      </a:cubicBezTo>
                      <a:cubicBezTo>
                        <a:pt x="52" y="166"/>
                        <a:pt x="111" y="162"/>
                        <a:pt x="162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26" name="Freeform 61">
                  <a:extLst>
                    <a:ext uri="{FF2B5EF4-FFF2-40B4-BE49-F238E27FC236}">
                      <a16:creationId xmlns:a16="http://schemas.microsoft.com/office/drawing/2014/main" id="{A3A34481-695D-470B-9A01-A047EAA615BA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1443038"/>
                  <a:ext cx="1228725" cy="790575"/>
                </a:xfrm>
                <a:custGeom>
                  <a:avLst/>
                  <a:gdLst>
                    <a:gd name="T0" fmla="*/ 95 w 258"/>
                    <a:gd name="T1" fmla="*/ 132 h 166"/>
                    <a:gd name="T2" fmla="*/ 258 w 258"/>
                    <a:gd name="T3" fmla="*/ 149 h 166"/>
                    <a:gd name="T4" fmla="*/ 0 w 258"/>
                    <a:gd name="T5" fmla="*/ 0 h 166"/>
                    <a:gd name="T6" fmla="*/ 95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95" y="132"/>
                      </a:moveTo>
                      <a:cubicBezTo>
                        <a:pt x="147" y="162"/>
                        <a:pt x="206" y="166"/>
                        <a:pt x="258" y="149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1" y="54"/>
                        <a:pt x="44" y="102"/>
                        <a:pt x="95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27" name="Freeform 78">
                  <a:extLst>
                    <a:ext uri="{FF2B5EF4-FFF2-40B4-BE49-F238E27FC236}">
                      <a16:creationId xmlns:a16="http://schemas.microsoft.com/office/drawing/2014/main" id="{5B26EEFA-6CAA-4BF6-B4BD-7C083D59BF30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2205037"/>
                  <a:ext cx="1228725" cy="790575"/>
                </a:xfrm>
                <a:custGeom>
                  <a:avLst/>
                  <a:gdLst>
                    <a:gd name="T0" fmla="*/ 95 w 258"/>
                    <a:gd name="T1" fmla="*/ 132 h 166"/>
                    <a:gd name="T2" fmla="*/ 258 w 258"/>
                    <a:gd name="T3" fmla="*/ 149 h 166"/>
                    <a:gd name="T4" fmla="*/ 0 w 258"/>
                    <a:gd name="T5" fmla="*/ 0 h 166"/>
                    <a:gd name="T6" fmla="*/ 95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95" y="132"/>
                      </a:moveTo>
                      <a:cubicBezTo>
                        <a:pt x="147" y="162"/>
                        <a:pt x="206" y="166"/>
                        <a:pt x="258" y="149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1" y="54"/>
                        <a:pt x="44" y="102"/>
                        <a:pt x="95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28" name="Freeform 84">
                  <a:extLst>
                    <a:ext uri="{FF2B5EF4-FFF2-40B4-BE49-F238E27FC236}">
                      <a16:creationId xmlns:a16="http://schemas.microsoft.com/office/drawing/2014/main" id="{61976329-310A-4F70-B22C-F032D4BF7E3E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2967038"/>
                  <a:ext cx="1228725" cy="790575"/>
                </a:xfrm>
                <a:custGeom>
                  <a:avLst/>
                  <a:gdLst>
                    <a:gd name="T0" fmla="*/ 95 w 258"/>
                    <a:gd name="T1" fmla="*/ 132 h 166"/>
                    <a:gd name="T2" fmla="*/ 258 w 258"/>
                    <a:gd name="T3" fmla="*/ 149 h 166"/>
                    <a:gd name="T4" fmla="*/ 0 w 258"/>
                    <a:gd name="T5" fmla="*/ 0 h 166"/>
                    <a:gd name="T6" fmla="*/ 95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95" y="132"/>
                      </a:moveTo>
                      <a:cubicBezTo>
                        <a:pt x="147" y="162"/>
                        <a:pt x="206" y="166"/>
                        <a:pt x="258" y="149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1" y="54"/>
                        <a:pt x="44" y="102"/>
                        <a:pt x="95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29" name="Freeform 87">
                  <a:extLst>
                    <a:ext uri="{FF2B5EF4-FFF2-40B4-BE49-F238E27FC236}">
                      <a16:creationId xmlns:a16="http://schemas.microsoft.com/office/drawing/2014/main" id="{0A0DA1ED-70C5-4D8F-B61F-F6E9E07D595D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2967037"/>
                  <a:ext cx="1228725" cy="790575"/>
                </a:xfrm>
                <a:custGeom>
                  <a:avLst/>
                  <a:gdLst>
                    <a:gd name="T0" fmla="*/ 162 w 258"/>
                    <a:gd name="T1" fmla="*/ 132 h 166"/>
                    <a:gd name="T2" fmla="*/ 258 w 258"/>
                    <a:gd name="T3" fmla="*/ 0 h 166"/>
                    <a:gd name="T4" fmla="*/ 0 w 258"/>
                    <a:gd name="T5" fmla="*/ 149 h 166"/>
                    <a:gd name="T6" fmla="*/ 162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162" y="132"/>
                      </a:moveTo>
                      <a:cubicBezTo>
                        <a:pt x="214" y="102"/>
                        <a:pt x="247" y="54"/>
                        <a:pt x="258" y="0"/>
                      </a:cubicBezTo>
                      <a:cubicBezTo>
                        <a:pt x="0" y="149"/>
                        <a:pt x="0" y="149"/>
                        <a:pt x="0" y="149"/>
                      </a:cubicBezTo>
                      <a:cubicBezTo>
                        <a:pt x="52" y="166"/>
                        <a:pt x="111" y="162"/>
                        <a:pt x="162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30" name="Freeform 60">
                  <a:extLst>
                    <a:ext uri="{FF2B5EF4-FFF2-40B4-BE49-F238E27FC236}">
                      <a16:creationId xmlns:a16="http://schemas.microsoft.com/office/drawing/2014/main" id="{EDF58541-8ECC-487F-96C7-3267D0F9C8CB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280987"/>
                  <a:ext cx="319088" cy="1419225"/>
                </a:xfrm>
                <a:custGeom>
                  <a:avLst/>
                  <a:gdLst>
                    <a:gd name="T0" fmla="*/ 0 w 67"/>
                    <a:gd name="T1" fmla="*/ 0 h 298"/>
                    <a:gd name="T2" fmla="*/ 0 w 67"/>
                    <a:gd name="T3" fmla="*/ 298 h 298"/>
                    <a:gd name="T4" fmla="*/ 67 w 67"/>
                    <a:gd name="T5" fmla="*/ 149 h 298"/>
                    <a:gd name="T6" fmla="*/ 0 w 67"/>
                    <a:gd name="T7" fmla="*/ 0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7" h="298">
                      <a:moveTo>
                        <a:pt x="0" y="0"/>
                      </a:moveTo>
                      <a:cubicBezTo>
                        <a:pt x="0" y="298"/>
                        <a:pt x="0" y="298"/>
                        <a:pt x="0" y="298"/>
                      </a:cubicBezTo>
                      <a:cubicBezTo>
                        <a:pt x="41" y="261"/>
                        <a:pt x="67" y="208"/>
                        <a:pt x="67" y="149"/>
                      </a:cubicBezTo>
                      <a:cubicBezTo>
                        <a:pt x="67" y="89"/>
                        <a:pt x="41" y="36"/>
                        <a:pt x="0" y="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27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31" name="Freeform 59">
                  <a:extLst>
                    <a:ext uri="{FF2B5EF4-FFF2-40B4-BE49-F238E27FC236}">
                      <a16:creationId xmlns:a16="http://schemas.microsoft.com/office/drawing/2014/main" id="{D1DAAA62-5552-4436-97D9-353F629E8AB8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497013" y="280987"/>
                  <a:ext cx="319088" cy="1419225"/>
                </a:xfrm>
                <a:custGeom>
                  <a:avLst/>
                  <a:gdLst>
                    <a:gd name="T0" fmla="*/ 0 w 67"/>
                    <a:gd name="T1" fmla="*/ 149 h 298"/>
                    <a:gd name="T2" fmla="*/ 67 w 67"/>
                    <a:gd name="T3" fmla="*/ 298 h 298"/>
                    <a:gd name="T4" fmla="*/ 67 w 67"/>
                    <a:gd name="T5" fmla="*/ 0 h 298"/>
                    <a:gd name="T6" fmla="*/ 0 w 67"/>
                    <a:gd name="T7" fmla="*/ 149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7" h="298">
                      <a:moveTo>
                        <a:pt x="0" y="149"/>
                      </a:moveTo>
                      <a:cubicBezTo>
                        <a:pt x="0" y="208"/>
                        <a:pt x="26" y="261"/>
                        <a:pt x="67" y="298"/>
                      </a:cubicBezTo>
                      <a:cubicBezTo>
                        <a:pt x="67" y="0"/>
                        <a:pt x="67" y="0"/>
                        <a:pt x="67" y="0"/>
                      </a:cubicBezTo>
                      <a:cubicBezTo>
                        <a:pt x="26" y="36"/>
                        <a:pt x="0" y="89"/>
                        <a:pt x="0" y="149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89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32" name="Freeform 62">
                  <a:extLst>
                    <a:ext uri="{FF2B5EF4-FFF2-40B4-BE49-F238E27FC236}">
                      <a16:creationId xmlns:a16="http://schemas.microsoft.com/office/drawing/2014/main" id="{EBA1BB6B-72EF-4525-89A1-FC5BE70D71B1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5" y="1390651"/>
                  <a:ext cx="1228725" cy="761999"/>
                </a:xfrm>
                <a:custGeom>
                  <a:avLst/>
                  <a:gdLst>
                    <a:gd name="T0" fmla="*/ 0 w 258"/>
                    <a:gd name="T1" fmla="*/ 17 h 166"/>
                    <a:gd name="T2" fmla="*/ 258 w 258"/>
                    <a:gd name="T3" fmla="*/ 166 h 166"/>
                    <a:gd name="T4" fmla="*/ 162 w 258"/>
                    <a:gd name="T5" fmla="*/ 34 h 166"/>
                    <a:gd name="T6" fmla="*/ 0 w 258"/>
                    <a:gd name="T7" fmla="*/ 17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7"/>
                      </a:moveTo>
                      <a:cubicBezTo>
                        <a:pt x="258" y="166"/>
                        <a:pt x="258" y="166"/>
                        <a:pt x="258" y="166"/>
                      </a:cubicBezTo>
                      <a:cubicBezTo>
                        <a:pt x="247" y="112"/>
                        <a:pt x="213" y="63"/>
                        <a:pt x="162" y="34"/>
                      </a:cubicBezTo>
                      <a:cubicBezTo>
                        <a:pt x="111" y="4"/>
                        <a:pt x="52" y="0"/>
                        <a:pt x="0" y="17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33" name="Freeform 65">
                  <a:extLst>
                    <a:ext uri="{FF2B5EF4-FFF2-40B4-BE49-F238E27FC236}">
                      <a16:creationId xmlns:a16="http://schemas.microsoft.com/office/drawing/2014/main" id="{D3BD4012-93F7-424A-9146-8E7E831D9E77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1362075"/>
                  <a:ext cx="1228725" cy="790575"/>
                </a:xfrm>
                <a:custGeom>
                  <a:avLst/>
                  <a:gdLst>
                    <a:gd name="T0" fmla="*/ 0 w 258"/>
                    <a:gd name="T1" fmla="*/ 166 h 166"/>
                    <a:gd name="T2" fmla="*/ 258 w 258"/>
                    <a:gd name="T3" fmla="*/ 17 h 166"/>
                    <a:gd name="T4" fmla="*/ 96 w 258"/>
                    <a:gd name="T5" fmla="*/ 34 h 166"/>
                    <a:gd name="T6" fmla="*/ 0 w 258"/>
                    <a:gd name="T7" fmla="*/ 166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66"/>
                      </a:moveTo>
                      <a:cubicBezTo>
                        <a:pt x="258" y="17"/>
                        <a:pt x="258" y="17"/>
                        <a:pt x="258" y="17"/>
                      </a:cubicBezTo>
                      <a:cubicBezTo>
                        <a:pt x="206" y="0"/>
                        <a:pt x="147" y="4"/>
                        <a:pt x="96" y="34"/>
                      </a:cubicBezTo>
                      <a:cubicBezTo>
                        <a:pt x="44" y="63"/>
                        <a:pt x="11" y="112"/>
                        <a:pt x="0" y="166"/>
                      </a:cubicBezTo>
                      <a:close/>
                    </a:path>
                  </a:pathLst>
                </a:custGeom>
                <a:gradFill flip="none" rotWithShape="0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34" name="Freeform 79">
                  <a:extLst>
                    <a:ext uri="{FF2B5EF4-FFF2-40B4-BE49-F238E27FC236}">
                      <a16:creationId xmlns:a16="http://schemas.microsoft.com/office/drawing/2014/main" id="{A2E36983-6A8E-4C78-AA27-363C0D676C84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2124075"/>
                  <a:ext cx="1228725" cy="790575"/>
                </a:xfrm>
                <a:custGeom>
                  <a:avLst/>
                  <a:gdLst>
                    <a:gd name="T0" fmla="*/ 0 w 258"/>
                    <a:gd name="T1" fmla="*/ 17 h 166"/>
                    <a:gd name="T2" fmla="*/ 258 w 258"/>
                    <a:gd name="T3" fmla="*/ 166 h 166"/>
                    <a:gd name="T4" fmla="*/ 162 w 258"/>
                    <a:gd name="T5" fmla="*/ 34 h 166"/>
                    <a:gd name="T6" fmla="*/ 0 w 258"/>
                    <a:gd name="T7" fmla="*/ 17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7"/>
                      </a:moveTo>
                      <a:cubicBezTo>
                        <a:pt x="258" y="166"/>
                        <a:pt x="258" y="166"/>
                        <a:pt x="258" y="166"/>
                      </a:cubicBezTo>
                      <a:cubicBezTo>
                        <a:pt x="247" y="112"/>
                        <a:pt x="213" y="63"/>
                        <a:pt x="162" y="34"/>
                      </a:cubicBezTo>
                      <a:cubicBezTo>
                        <a:pt x="111" y="4"/>
                        <a:pt x="52" y="0"/>
                        <a:pt x="0" y="17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35" name="Freeform 82">
                  <a:extLst>
                    <a:ext uri="{FF2B5EF4-FFF2-40B4-BE49-F238E27FC236}">
                      <a16:creationId xmlns:a16="http://schemas.microsoft.com/office/drawing/2014/main" id="{AB2380FC-F201-44F0-A531-1402201E4EBD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2124075"/>
                  <a:ext cx="1228725" cy="790575"/>
                </a:xfrm>
                <a:custGeom>
                  <a:avLst/>
                  <a:gdLst>
                    <a:gd name="T0" fmla="*/ 0 w 258"/>
                    <a:gd name="T1" fmla="*/ 166 h 166"/>
                    <a:gd name="T2" fmla="*/ 258 w 258"/>
                    <a:gd name="T3" fmla="*/ 17 h 166"/>
                    <a:gd name="T4" fmla="*/ 96 w 258"/>
                    <a:gd name="T5" fmla="*/ 34 h 166"/>
                    <a:gd name="T6" fmla="*/ 0 w 258"/>
                    <a:gd name="T7" fmla="*/ 166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66"/>
                      </a:moveTo>
                      <a:cubicBezTo>
                        <a:pt x="258" y="17"/>
                        <a:pt x="258" y="17"/>
                        <a:pt x="258" y="17"/>
                      </a:cubicBezTo>
                      <a:cubicBezTo>
                        <a:pt x="206" y="0"/>
                        <a:pt x="147" y="4"/>
                        <a:pt x="96" y="34"/>
                      </a:cubicBezTo>
                      <a:cubicBezTo>
                        <a:pt x="44" y="63"/>
                        <a:pt x="11" y="112"/>
                        <a:pt x="0" y="16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36" name="Freeform 85">
                  <a:extLst>
                    <a:ext uri="{FF2B5EF4-FFF2-40B4-BE49-F238E27FC236}">
                      <a16:creationId xmlns:a16="http://schemas.microsoft.com/office/drawing/2014/main" id="{737C3A27-BD47-4E93-A1E3-33B902DD0682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2886075"/>
                  <a:ext cx="1228725" cy="790575"/>
                </a:xfrm>
                <a:custGeom>
                  <a:avLst/>
                  <a:gdLst>
                    <a:gd name="T0" fmla="*/ 0 w 258"/>
                    <a:gd name="T1" fmla="*/ 17 h 166"/>
                    <a:gd name="T2" fmla="*/ 258 w 258"/>
                    <a:gd name="T3" fmla="*/ 166 h 166"/>
                    <a:gd name="T4" fmla="*/ 162 w 258"/>
                    <a:gd name="T5" fmla="*/ 34 h 166"/>
                    <a:gd name="T6" fmla="*/ 0 w 258"/>
                    <a:gd name="T7" fmla="*/ 17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7"/>
                      </a:moveTo>
                      <a:cubicBezTo>
                        <a:pt x="258" y="166"/>
                        <a:pt x="258" y="166"/>
                        <a:pt x="258" y="166"/>
                      </a:cubicBezTo>
                      <a:cubicBezTo>
                        <a:pt x="247" y="112"/>
                        <a:pt x="213" y="63"/>
                        <a:pt x="162" y="34"/>
                      </a:cubicBezTo>
                      <a:cubicBezTo>
                        <a:pt x="111" y="4"/>
                        <a:pt x="52" y="0"/>
                        <a:pt x="0" y="17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37" name="Freeform 88">
                  <a:extLst>
                    <a:ext uri="{FF2B5EF4-FFF2-40B4-BE49-F238E27FC236}">
                      <a16:creationId xmlns:a16="http://schemas.microsoft.com/office/drawing/2014/main" id="{C257BCC6-B88D-4C3B-BEFD-25D320F39CF2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2886075"/>
                  <a:ext cx="1228725" cy="790575"/>
                </a:xfrm>
                <a:custGeom>
                  <a:avLst/>
                  <a:gdLst>
                    <a:gd name="T0" fmla="*/ 0 w 258"/>
                    <a:gd name="T1" fmla="*/ 166 h 166"/>
                    <a:gd name="T2" fmla="*/ 258 w 258"/>
                    <a:gd name="T3" fmla="*/ 17 h 166"/>
                    <a:gd name="T4" fmla="*/ 96 w 258"/>
                    <a:gd name="T5" fmla="*/ 34 h 166"/>
                    <a:gd name="T6" fmla="*/ 0 w 258"/>
                    <a:gd name="T7" fmla="*/ 166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66"/>
                      </a:moveTo>
                      <a:cubicBezTo>
                        <a:pt x="258" y="17"/>
                        <a:pt x="258" y="17"/>
                        <a:pt x="258" y="17"/>
                      </a:cubicBezTo>
                      <a:cubicBezTo>
                        <a:pt x="206" y="0"/>
                        <a:pt x="147" y="4"/>
                        <a:pt x="96" y="34"/>
                      </a:cubicBezTo>
                      <a:cubicBezTo>
                        <a:pt x="44" y="63"/>
                        <a:pt x="11" y="112"/>
                        <a:pt x="0" y="16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grpSp>
              <p:nvGrpSpPr>
                <p:cNvPr id="138" name="Group 137">
                  <a:extLst>
                    <a:ext uri="{FF2B5EF4-FFF2-40B4-BE49-F238E27FC236}">
                      <a16:creationId xmlns:a16="http://schemas.microsoft.com/office/drawing/2014/main" id="{0519964D-597A-4E0C-B66C-89D30B8582BC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GrpSpPr>
                  <a:grpSpLocks/>
                </p:cNvGrp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GrpSpPr>
              <p:grpSpPr>
                <a:xfrm>
                  <a:off x="587376" y="280988"/>
                  <a:ext cx="2457450" cy="3838575"/>
                  <a:chOff x="587376" y="280988"/>
                  <a:chExt cx="2457450" cy="3838575"/>
                </a:xfrm>
              </p:grpSpPr>
              <p:sp>
                <p:nvSpPr>
                  <p:cNvPr id="139" name="Line 63">
                    <a:extLst>
                      <a:ext uri="{FF2B5EF4-FFF2-40B4-BE49-F238E27FC236}">
                        <a16:creationId xmlns:a16="http://schemas.microsoft.com/office/drawing/2014/main" id="{A31BADE6-3732-4787-8841-96E8F05C0A9C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>
                    <a:off x="587376" y="1443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  <p:sp>
                <p:nvSpPr>
                  <p:cNvPr id="140" name="Line 66">
                    <a:extLst>
                      <a:ext uri="{FF2B5EF4-FFF2-40B4-BE49-F238E27FC236}">
                        <a16:creationId xmlns:a16="http://schemas.microsoft.com/office/drawing/2014/main" id="{447ED593-61E3-4BD7-8984-7FE5621549D7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 flipV="1">
                    <a:off x="1816101" y="1443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  <p:sp>
                <p:nvSpPr>
                  <p:cNvPr id="141" name="Line 67">
                    <a:extLst>
                      <a:ext uri="{FF2B5EF4-FFF2-40B4-BE49-F238E27FC236}">
                        <a16:creationId xmlns:a16="http://schemas.microsoft.com/office/drawing/2014/main" id="{6AD98272-0FC0-49AC-9877-8D2BAA5148BA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 flipV="1">
                    <a:off x="1816101" y="280988"/>
                    <a:ext cx="0" cy="3838575"/>
                  </a:xfrm>
                  <a:prstGeom prst="line">
                    <a:avLst/>
                  </a:prstGeom>
                  <a:noFill/>
                  <a:ln w="12700" cap="flat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  <p:sp>
                <p:nvSpPr>
                  <p:cNvPr id="142" name="Line 80">
                    <a:extLst>
                      <a:ext uri="{FF2B5EF4-FFF2-40B4-BE49-F238E27FC236}">
                        <a16:creationId xmlns:a16="http://schemas.microsoft.com/office/drawing/2014/main" id="{D54770D9-48C7-4C76-9F40-65C9B9C05CE4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>
                    <a:off x="587376" y="2205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  <p:sp>
                <p:nvSpPr>
                  <p:cNvPr id="143" name="Line 83">
                    <a:extLst>
                      <a:ext uri="{FF2B5EF4-FFF2-40B4-BE49-F238E27FC236}">
                        <a16:creationId xmlns:a16="http://schemas.microsoft.com/office/drawing/2014/main" id="{4B9C1A3A-3DED-4CC1-820C-16B358DF9EC2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 flipV="1">
                    <a:off x="1816101" y="2205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  <p:sp>
                <p:nvSpPr>
                  <p:cNvPr id="144" name="Line 86">
                    <a:extLst>
                      <a:ext uri="{FF2B5EF4-FFF2-40B4-BE49-F238E27FC236}">
                        <a16:creationId xmlns:a16="http://schemas.microsoft.com/office/drawing/2014/main" id="{2404A56E-8A81-48CB-9AC4-2CB6EA55DD7A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>
                    <a:off x="587376" y="2967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  <p:sp>
                <p:nvSpPr>
                  <p:cNvPr id="145" name="Line 89">
                    <a:extLst>
                      <a:ext uri="{FF2B5EF4-FFF2-40B4-BE49-F238E27FC236}">
                        <a16:creationId xmlns:a16="http://schemas.microsoft.com/office/drawing/2014/main" id="{6D6A743B-85A5-41A8-9664-D654620D25D3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 flipV="1">
                    <a:off x="1816101" y="2967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</p:grpSp>
          </p:grpSp>
          <p:grpSp>
            <p:nvGrpSpPr>
              <p:cNvPr id="98" name="Group 97">
                <a:extLst>
                  <a:ext uri="{FF2B5EF4-FFF2-40B4-BE49-F238E27FC236}">
                    <a16:creationId xmlns:a16="http://schemas.microsoft.com/office/drawing/2014/main" id="{23DAD9FD-AF99-4D89-9BC8-E6739BD17AC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2700000">
                <a:off x="9940728" y="245341"/>
                <a:ext cx="1785984" cy="2211229"/>
                <a:chOff x="3125006" y="3171595"/>
                <a:chExt cx="1785984" cy="2211229"/>
              </a:xfrm>
            </p:grpSpPr>
            <p:grpSp>
              <p:nvGrpSpPr>
                <p:cNvPr id="116" name="Group 115">
                  <a:extLst>
                    <a:ext uri="{FF2B5EF4-FFF2-40B4-BE49-F238E27FC236}">
                      <a16:creationId xmlns:a16="http://schemas.microsoft.com/office/drawing/2014/main" id="{D7170781-0173-4FAB-8358-42C469FC51A3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GrpSpPr>
                  <a:grpSpLocks/>
                </p:cNvGrp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GrpSpPr>
              <p:grpSpPr>
                <a:xfrm>
                  <a:off x="3136819" y="3174345"/>
                  <a:ext cx="1760933" cy="2208479"/>
                  <a:chOff x="4749017" y="2998646"/>
                  <a:chExt cx="1760933" cy="2208479"/>
                </a:xfrm>
              </p:grpSpPr>
              <p:cxnSp>
                <p:nvCxnSpPr>
                  <p:cNvPr id="120" name="Straight Connector 119">
                    <a:extLst>
                      <a:ext uri="{FF2B5EF4-FFF2-40B4-BE49-F238E27FC236}">
                        <a16:creationId xmlns:a16="http://schemas.microsoft.com/office/drawing/2014/main" id="{03C55E22-B879-4AE0-BC46-BA8A4E950C50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CxnSpPr>
                    <a:cxnSpLocks/>
                  </p:cNvCxn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CxnSpPr>
                <p:spPr>
                  <a:xfrm flipH="1">
                    <a:off x="5630197" y="2998646"/>
                    <a:ext cx="0" cy="2208479"/>
                  </a:xfrm>
                  <a:prstGeom prst="line">
                    <a:avLst/>
                  </a:prstGeom>
                  <a:ln w="12700">
                    <a:solidFill>
                      <a:srgbClr val="FFFF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1" name="Straight Connector 120">
                    <a:extLst>
                      <a:ext uri="{FF2B5EF4-FFF2-40B4-BE49-F238E27FC236}">
                        <a16:creationId xmlns:a16="http://schemas.microsoft.com/office/drawing/2014/main" id="{AA07E073-1978-4DCC-9E5C-FF89EF524BFA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CxnSpPr>
                    <a:cxnSpLocks/>
                  </p:cNvCxn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CxnSpPr>
                <p:spPr>
                  <a:xfrm rot="10800000" flipH="1">
                    <a:off x="4749017" y="4416771"/>
                    <a:ext cx="1760933" cy="0"/>
                  </a:xfrm>
                  <a:prstGeom prst="line">
                    <a:avLst/>
                  </a:prstGeom>
                  <a:ln w="12700">
                    <a:solidFill>
                      <a:srgbClr val="FFFF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22" name="Rectangle 30">
                    <a:extLst>
                      <a:ext uri="{FF2B5EF4-FFF2-40B4-BE49-F238E27FC236}">
                        <a16:creationId xmlns:a16="http://schemas.microsoft.com/office/drawing/2014/main" id="{5691F80E-D2E0-4E78-AA76-8D827AE4101B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>
                  <a:xfrm rot="13500000">
                    <a:off x="5136242" y="3224252"/>
                    <a:ext cx="987915" cy="987915"/>
                  </a:xfrm>
                  <a:custGeom>
                    <a:avLst/>
                    <a:gdLst>
                      <a:gd name="connsiteX0" fmla="*/ 0 w 1302493"/>
                      <a:gd name="connsiteY0" fmla="*/ 0 h 1302493"/>
                      <a:gd name="connsiteX1" fmla="*/ 1302493 w 1302493"/>
                      <a:gd name="connsiteY1" fmla="*/ 0 h 1302493"/>
                      <a:gd name="connsiteX2" fmla="*/ 1302493 w 1302493"/>
                      <a:gd name="connsiteY2" fmla="*/ 1302493 h 1302493"/>
                      <a:gd name="connsiteX3" fmla="*/ 0 w 1302493"/>
                      <a:gd name="connsiteY3" fmla="*/ 1302493 h 1302493"/>
                      <a:gd name="connsiteX4" fmla="*/ 0 w 1302493"/>
                      <a:gd name="connsiteY4" fmla="*/ 0 h 1302493"/>
                      <a:gd name="connsiteX0" fmla="*/ 1302493 w 1393933"/>
                      <a:gd name="connsiteY0" fmla="*/ 1302493 h 1393933"/>
                      <a:gd name="connsiteX1" fmla="*/ 0 w 1393933"/>
                      <a:gd name="connsiteY1" fmla="*/ 1302493 h 1393933"/>
                      <a:gd name="connsiteX2" fmla="*/ 0 w 1393933"/>
                      <a:gd name="connsiteY2" fmla="*/ 0 h 1393933"/>
                      <a:gd name="connsiteX3" fmla="*/ 1302493 w 1393933"/>
                      <a:gd name="connsiteY3" fmla="*/ 0 h 1393933"/>
                      <a:gd name="connsiteX4" fmla="*/ 1393933 w 1393933"/>
                      <a:gd name="connsiteY4" fmla="*/ 1393933 h 1393933"/>
                      <a:gd name="connsiteX0" fmla="*/ 0 w 1393933"/>
                      <a:gd name="connsiteY0" fmla="*/ 1302493 h 1393933"/>
                      <a:gd name="connsiteX1" fmla="*/ 0 w 1393933"/>
                      <a:gd name="connsiteY1" fmla="*/ 0 h 1393933"/>
                      <a:gd name="connsiteX2" fmla="*/ 1302493 w 1393933"/>
                      <a:gd name="connsiteY2" fmla="*/ 0 h 1393933"/>
                      <a:gd name="connsiteX3" fmla="*/ 1393933 w 1393933"/>
                      <a:gd name="connsiteY3" fmla="*/ 1393933 h 1393933"/>
                      <a:gd name="connsiteX0" fmla="*/ 0 w 1302493"/>
                      <a:gd name="connsiteY0" fmla="*/ 1302493 h 1302493"/>
                      <a:gd name="connsiteX1" fmla="*/ 0 w 1302493"/>
                      <a:gd name="connsiteY1" fmla="*/ 0 h 1302493"/>
                      <a:gd name="connsiteX2" fmla="*/ 1302493 w 1302493"/>
                      <a:gd name="connsiteY2" fmla="*/ 0 h 13024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302493" h="1302493">
                        <a:moveTo>
                          <a:pt x="0" y="1302493"/>
                        </a:moveTo>
                        <a:lnTo>
                          <a:pt x="0" y="0"/>
                        </a:lnTo>
                        <a:lnTo>
                          <a:pt x="1302493" y="0"/>
                        </a:lnTo>
                      </a:path>
                    </a:pathLst>
                  </a:custGeom>
                  <a:noFill/>
                  <a:ln w="12700">
                    <a:solidFill>
                      <a:srgbClr val="FFFF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3" name="Rectangle 30">
                    <a:extLst>
                      <a:ext uri="{FF2B5EF4-FFF2-40B4-BE49-F238E27FC236}">
                        <a16:creationId xmlns:a16="http://schemas.microsoft.com/office/drawing/2014/main" id="{E34C55D1-5C55-44D3-9C26-E1951DA39371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>
                  <a:xfrm rot="13500000">
                    <a:off x="5327037" y="3070731"/>
                    <a:ext cx="606323" cy="606323"/>
                  </a:xfrm>
                  <a:custGeom>
                    <a:avLst/>
                    <a:gdLst>
                      <a:gd name="connsiteX0" fmla="*/ 0 w 1302493"/>
                      <a:gd name="connsiteY0" fmla="*/ 0 h 1302493"/>
                      <a:gd name="connsiteX1" fmla="*/ 1302493 w 1302493"/>
                      <a:gd name="connsiteY1" fmla="*/ 0 h 1302493"/>
                      <a:gd name="connsiteX2" fmla="*/ 1302493 w 1302493"/>
                      <a:gd name="connsiteY2" fmla="*/ 1302493 h 1302493"/>
                      <a:gd name="connsiteX3" fmla="*/ 0 w 1302493"/>
                      <a:gd name="connsiteY3" fmla="*/ 1302493 h 1302493"/>
                      <a:gd name="connsiteX4" fmla="*/ 0 w 1302493"/>
                      <a:gd name="connsiteY4" fmla="*/ 0 h 1302493"/>
                      <a:gd name="connsiteX0" fmla="*/ 1302493 w 1393933"/>
                      <a:gd name="connsiteY0" fmla="*/ 1302493 h 1393933"/>
                      <a:gd name="connsiteX1" fmla="*/ 0 w 1393933"/>
                      <a:gd name="connsiteY1" fmla="*/ 1302493 h 1393933"/>
                      <a:gd name="connsiteX2" fmla="*/ 0 w 1393933"/>
                      <a:gd name="connsiteY2" fmla="*/ 0 h 1393933"/>
                      <a:gd name="connsiteX3" fmla="*/ 1302493 w 1393933"/>
                      <a:gd name="connsiteY3" fmla="*/ 0 h 1393933"/>
                      <a:gd name="connsiteX4" fmla="*/ 1393933 w 1393933"/>
                      <a:gd name="connsiteY4" fmla="*/ 1393933 h 1393933"/>
                      <a:gd name="connsiteX0" fmla="*/ 0 w 1393933"/>
                      <a:gd name="connsiteY0" fmla="*/ 1302493 h 1393933"/>
                      <a:gd name="connsiteX1" fmla="*/ 0 w 1393933"/>
                      <a:gd name="connsiteY1" fmla="*/ 0 h 1393933"/>
                      <a:gd name="connsiteX2" fmla="*/ 1302493 w 1393933"/>
                      <a:gd name="connsiteY2" fmla="*/ 0 h 1393933"/>
                      <a:gd name="connsiteX3" fmla="*/ 1393933 w 1393933"/>
                      <a:gd name="connsiteY3" fmla="*/ 1393933 h 1393933"/>
                      <a:gd name="connsiteX0" fmla="*/ 0 w 1302493"/>
                      <a:gd name="connsiteY0" fmla="*/ 1302493 h 1302493"/>
                      <a:gd name="connsiteX1" fmla="*/ 0 w 1302493"/>
                      <a:gd name="connsiteY1" fmla="*/ 0 h 1302493"/>
                      <a:gd name="connsiteX2" fmla="*/ 1302493 w 1302493"/>
                      <a:gd name="connsiteY2" fmla="*/ 0 h 13024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302493" h="1302493">
                        <a:moveTo>
                          <a:pt x="0" y="1302493"/>
                        </a:moveTo>
                        <a:lnTo>
                          <a:pt x="0" y="0"/>
                        </a:lnTo>
                        <a:lnTo>
                          <a:pt x="1302493" y="0"/>
                        </a:lnTo>
                      </a:path>
                    </a:pathLst>
                  </a:custGeom>
                  <a:noFill/>
                  <a:ln w="12700">
                    <a:solidFill>
                      <a:srgbClr val="FFFF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grpSp>
              <p:nvGrpSpPr>
                <p:cNvPr id="117" name="Group 116">
                  <a:extLst>
                    <a:ext uri="{FF2B5EF4-FFF2-40B4-BE49-F238E27FC236}">
                      <a16:creationId xmlns:a16="http://schemas.microsoft.com/office/drawing/2014/main" id="{4C9CB0E6-07EF-4140-926D-D380C1A88EB0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GrpSpPr>
                  <a:grpSpLocks/>
                </p:cNvGrp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GrpSpPr>
              <p:grpSpPr>
                <a:xfrm>
                  <a:off x="3125006" y="3171595"/>
                  <a:ext cx="1785984" cy="1799739"/>
                  <a:chOff x="6879836" y="3516901"/>
                  <a:chExt cx="1785984" cy="1799739"/>
                </a:xfrm>
              </p:grpSpPr>
              <p:sp>
                <p:nvSpPr>
                  <p:cNvPr id="118" name="Freeform: Shape 117">
                    <a:extLst>
                      <a:ext uri="{FF2B5EF4-FFF2-40B4-BE49-F238E27FC236}">
                        <a16:creationId xmlns:a16="http://schemas.microsoft.com/office/drawing/2014/main" id="{263BBD78-504D-435B-8933-2C460DC38E75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>
                  <a:xfrm>
                    <a:off x="6879836" y="3521665"/>
                    <a:ext cx="892801" cy="1794975"/>
                  </a:xfrm>
                  <a:custGeom>
                    <a:avLst/>
                    <a:gdLst>
                      <a:gd name="connsiteX0" fmla="*/ 892801 w 892801"/>
                      <a:gd name="connsiteY0" fmla="*/ 0 h 1794975"/>
                      <a:gd name="connsiteX1" fmla="*/ 892801 w 892801"/>
                      <a:gd name="connsiteY1" fmla="*/ 1434622 h 1794975"/>
                      <a:gd name="connsiteX2" fmla="*/ 845919 w 892801"/>
                      <a:gd name="connsiteY2" fmla="*/ 1533379 h 1794975"/>
                      <a:gd name="connsiteX3" fmla="*/ 440820 w 892801"/>
                      <a:gd name="connsiteY3" fmla="*/ 1794916 h 1794975"/>
                      <a:gd name="connsiteX4" fmla="*/ 379878 w 892801"/>
                      <a:gd name="connsiteY4" fmla="*/ 1791253 h 1794975"/>
                      <a:gd name="connsiteX5" fmla="*/ 763083 w 892801"/>
                      <a:gd name="connsiteY5" fmla="*/ 100140 h 1794975"/>
                      <a:gd name="connsiteX6" fmla="*/ 892801 w 892801"/>
                      <a:gd name="connsiteY6" fmla="*/ 0 h 17949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92801" h="1794975">
                        <a:moveTo>
                          <a:pt x="892801" y="0"/>
                        </a:moveTo>
                        <a:lnTo>
                          <a:pt x="892801" y="1434622"/>
                        </a:lnTo>
                        <a:lnTo>
                          <a:pt x="845919" y="1533379"/>
                        </a:lnTo>
                        <a:cubicBezTo>
                          <a:pt x="735106" y="1711682"/>
                          <a:pt x="584368" y="1792418"/>
                          <a:pt x="440820" y="1794916"/>
                        </a:cubicBezTo>
                        <a:cubicBezTo>
                          <a:pt x="420314" y="1795273"/>
                          <a:pt x="399954" y="1794033"/>
                          <a:pt x="379878" y="1791253"/>
                        </a:cubicBezTo>
                        <a:cubicBezTo>
                          <a:pt x="-41718" y="1732871"/>
                          <a:pt x="-338017" y="995203"/>
                          <a:pt x="763083" y="100140"/>
                        </a:cubicBezTo>
                        <a:lnTo>
                          <a:pt x="892801" y="0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FFFFFF">
                          <a:alpha val="80000"/>
                        </a:srgbClr>
                      </a:gs>
                      <a:gs pos="100000">
                        <a:srgbClr val="FFFFFF">
                          <a:alpha val="20000"/>
                        </a:srgbClr>
                      </a:gs>
                    </a:gsLst>
                    <a:lin ang="18900000" scaled="0"/>
                    <a:tileRect/>
                  </a:gra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119" name="Freeform: Shape 118">
                    <a:extLst>
                      <a:ext uri="{FF2B5EF4-FFF2-40B4-BE49-F238E27FC236}">
                        <a16:creationId xmlns:a16="http://schemas.microsoft.com/office/drawing/2014/main" id="{1AD78D29-1FCF-4E88-A958-924F701D5E4C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>
                  <a:xfrm>
                    <a:off x="7772637" y="3516901"/>
                    <a:ext cx="893183" cy="1795123"/>
                  </a:xfrm>
                  <a:custGeom>
                    <a:avLst/>
                    <a:gdLst>
                      <a:gd name="connsiteX0" fmla="*/ 191 w 893183"/>
                      <a:gd name="connsiteY0" fmla="*/ 0 h 1795123"/>
                      <a:gd name="connsiteX1" fmla="*/ 130101 w 893183"/>
                      <a:gd name="connsiteY1" fmla="*/ 100288 h 1795123"/>
                      <a:gd name="connsiteX2" fmla="*/ 513306 w 893183"/>
                      <a:gd name="connsiteY2" fmla="*/ 1791401 h 1795123"/>
                      <a:gd name="connsiteX3" fmla="*/ 47265 w 893183"/>
                      <a:gd name="connsiteY3" fmla="*/ 1533527 h 1795123"/>
                      <a:gd name="connsiteX4" fmla="*/ 192 w 893183"/>
                      <a:gd name="connsiteY4" fmla="*/ 1434367 h 1795123"/>
                      <a:gd name="connsiteX5" fmla="*/ 192 w 893183"/>
                      <a:gd name="connsiteY5" fmla="*/ 1438981 h 1795123"/>
                      <a:gd name="connsiteX6" fmla="*/ 0 w 893183"/>
                      <a:gd name="connsiteY6" fmla="*/ 1439386 h 1795123"/>
                      <a:gd name="connsiteX7" fmla="*/ 0 w 893183"/>
                      <a:gd name="connsiteY7" fmla="*/ 4764 h 1795123"/>
                      <a:gd name="connsiteX8" fmla="*/ 191 w 893183"/>
                      <a:gd name="connsiteY8" fmla="*/ 4616 h 1795123"/>
                      <a:gd name="connsiteX9" fmla="*/ 191 w 893183"/>
                      <a:gd name="connsiteY9" fmla="*/ 0 h 17951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893183" h="1795123">
                        <a:moveTo>
                          <a:pt x="191" y="0"/>
                        </a:moveTo>
                        <a:lnTo>
                          <a:pt x="130101" y="100288"/>
                        </a:lnTo>
                        <a:cubicBezTo>
                          <a:pt x="1231201" y="995351"/>
                          <a:pt x="934902" y="1733019"/>
                          <a:pt x="513306" y="1791401"/>
                        </a:cubicBezTo>
                        <a:cubicBezTo>
                          <a:pt x="352699" y="1813642"/>
                          <a:pt x="173909" y="1737302"/>
                          <a:pt x="47265" y="1533527"/>
                        </a:cubicBezTo>
                        <a:lnTo>
                          <a:pt x="192" y="1434367"/>
                        </a:lnTo>
                        <a:lnTo>
                          <a:pt x="192" y="1438981"/>
                        </a:lnTo>
                        <a:lnTo>
                          <a:pt x="0" y="1439386"/>
                        </a:lnTo>
                        <a:lnTo>
                          <a:pt x="0" y="4764"/>
                        </a:lnTo>
                        <a:lnTo>
                          <a:pt x="191" y="4616"/>
                        </a:lnTo>
                        <a:lnTo>
                          <a:pt x="191" y="0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FFFFFF">
                          <a:alpha val="80000"/>
                        </a:srgbClr>
                      </a:gs>
                      <a:gs pos="100000">
                        <a:srgbClr val="FFFFFF">
                          <a:alpha val="10000"/>
                        </a:srgbClr>
                      </a:gs>
                    </a:gsLst>
                    <a:lin ang="2700000" scaled="0"/>
                    <a:tileRect/>
                  </a:gra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solidFill>
                        <a:schemeClr val="tx1"/>
                      </a:solidFill>
                    </a:endParaRPr>
                  </a:p>
                </p:txBody>
              </p:sp>
            </p:grpSp>
          </p:grpSp>
          <p:grpSp>
            <p:nvGrpSpPr>
              <p:cNvPr id="99" name="Group 98">
                <a:extLst>
                  <a:ext uri="{FF2B5EF4-FFF2-40B4-BE49-F238E27FC236}">
                    <a16:creationId xmlns:a16="http://schemas.microsoft.com/office/drawing/2014/main" id="{EA551A3F-69EF-45CC-87F7-867808A3FAD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5400000">
                <a:off x="10400268" y="1917602"/>
                <a:ext cx="633413" cy="1862138"/>
                <a:chOff x="5959192" y="333389"/>
                <a:chExt cx="633413" cy="1862138"/>
              </a:xfrm>
            </p:grpSpPr>
            <p:grpSp>
              <p:nvGrpSpPr>
                <p:cNvPr id="112" name="Group 111">
                  <a:extLst>
                    <a:ext uri="{FF2B5EF4-FFF2-40B4-BE49-F238E27FC236}">
                      <a16:creationId xmlns:a16="http://schemas.microsoft.com/office/drawing/2014/main" id="{12724B09-E74E-49FA-BB5D-583BB89B798C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GrpSpPr>
                  <a:grpSpLocks/>
                </p:cNvGrp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GrpSpPr>
              <p:grpSpPr>
                <a:xfrm>
                  <a:off x="5959192" y="333389"/>
                  <a:ext cx="633413" cy="1419225"/>
                  <a:chOff x="5959192" y="333389"/>
                  <a:chExt cx="633413" cy="1419225"/>
                </a:xfrm>
              </p:grpSpPr>
              <p:sp>
                <p:nvSpPr>
                  <p:cNvPr id="114" name="Freeform 68">
                    <a:extLst>
                      <a:ext uri="{FF2B5EF4-FFF2-40B4-BE49-F238E27FC236}">
                        <a16:creationId xmlns:a16="http://schemas.microsoft.com/office/drawing/2014/main" id="{DA2788BF-64AD-4328-8CB9-8C2C98CF54EC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>
                    <a:off x="5959192" y="333389"/>
                    <a:ext cx="319088" cy="1419225"/>
                  </a:xfrm>
                  <a:custGeom>
                    <a:avLst/>
                    <a:gdLst>
                      <a:gd name="T0" fmla="*/ 0 w 67"/>
                      <a:gd name="T1" fmla="*/ 149 h 298"/>
                      <a:gd name="T2" fmla="*/ 67 w 67"/>
                      <a:gd name="T3" fmla="*/ 298 h 298"/>
                      <a:gd name="T4" fmla="*/ 67 w 67"/>
                      <a:gd name="T5" fmla="*/ 0 h 298"/>
                      <a:gd name="T6" fmla="*/ 0 w 67"/>
                      <a:gd name="T7" fmla="*/ 149 h 29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67" h="298">
                        <a:moveTo>
                          <a:pt x="0" y="149"/>
                        </a:moveTo>
                        <a:cubicBezTo>
                          <a:pt x="0" y="208"/>
                          <a:pt x="26" y="261"/>
                          <a:pt x="67" y="298"/>
                        </a:cubicBezTo>
                        <a:cubicBezTo>
                          <a:pt x="67" y="0"/>
                          <a:pt x="67" y="0"/>
                          <a:pt x="67" y="0"/>
                        </a:cubicBezTo>
                        <a:cubicBezTo>
                          <a:pt x="26" y="36"/>
                          <a:pt x="0" y="89"/>
                          <a:pt x="0" y="149"/>
                        </a:cubicBez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FFFFFF">
                          <a:alpha val="80000"/>
                        </a:srgbClr>
                      </a:gs>
                      <a:gs pos="100000">
                        <a:srgbClr val="FFFFFF">
                          <a:alpha val="20000"/>
                        </a:srgbClr>
                      </a:gs>
                    </a:gsLst>
                    <a:lin ang="18900000" scaled="0"/>
                    <a:tileRect/>
                  </a:gra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  <p:sp>
                <p:nvSpPr>
                  <p:cNvPr id="115" name="Freeform 69">
                    <a:extLst>
                      <a:ext uri="{FF2B5EF4-FFF2-40B4-BE49-F238E27FC236}">
                        <a16:creationId xmlns:a16="http://schemas.microsoft.com/office/drawing/2014/main" id="{D9591CB5-16C9-44FC-B125-529D33F91BF0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>
                    <a:off x="6278280" y="333389"/>
                    <a:ext cx="314325" cy="1419225"/>
                  </a:xfrm>
                  <a:custGeom>
                    <a:avLst/>
                    <a:gdLst>
                      <a:gd name="T0" fmla="*/ 0 w 66"/>
                      <a:gd name="T1" fmla="*/ 0 h 298"/>
                      <a:gd name="T2" fmla="*/ 0 w 66"/>
                      <a:gd name="T3" fmla="*/ 298 h 298"/>
                      <a:gd name="T4" fmla="*/ 66 w 66"/>
                      <a:gd name="T5" fmla="*/ 149 h 298"/>
                      <a:gd name="T6" fmla="*/ 0 w 66"/>
                      <a:gd name="T7" fmla="*/ 0 h 29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66" h="298">
                        <a:moveTo>
                          <a:pt x="0" y="0"/>
                        </a:moveTo>
                        <a:cubicBezTo>
                          <a:pt x="0" y="298"/>
                          <a:pt x="0" y="298"/>
                          <a:pt x="0" y="298"/>
                        </a:cubicBezTo>
                        <a:cubicBezTo>
                          <a:pt x="41" y="261"/>
                          <a:pt x="66" y="208"/>
                          <a:pt x="66" y="149"/>
                        </a:cubicBezTo>
                        <a:cubicBezTo>
                          <a:pt x="66" y="89"/>
                          <a:pt x="41" y="36"/>
                          <a:pt x="0" y="0"/>
                        </a:cubicBez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FFFFFF">
                          <a:alpha val="80000"/>
                        </a:srgbClr>
                      </a:gs>
                      <a:gs pos="100000">
                        <a:srgbClr val="FFFFFF">
                          <a:alpha val="10000"/>
                        </a:srgbClr>
                      </a:gs>
                    </a:gsLst>
                    <a:lin ang="2700000" scaled="0"/>
                    <a:tileRect/>
                  </a:gra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</p:grpSp>
            <p:sp>
              <p:nvSpPr>
                <p:cNvPr id="113" name="Line 70">
                  <a:extLst>
                    <a:ext uri="{FF2B5EF4-FFF2-40B4-BE49-F238E27FC236}">
                      <a16:creationId xmlns:a16="http://schemas.microsoft.com/office/drawing/2014/main" id="{4F82A945-38F0-45AF-A28A-C6A0E6A2E7F5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 flipV="1">
                  <a:off x="6278281" y="333389"/>
                  <a:ext cx="0" cy="1862138"/>
                </a:xfrm>
                <a:prstGeom prst="line">
                  <a:avLst/>
                </a:prstGeom>
                <a:noFill/>
                <a:ln w="12700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</p:grpSp>
          <p:grpSp>
            <p:nvGrpSpPr>
              <p:cNvPr id="100" name="Group 99">
                <a:extLst>
                  <a:ext uri="{FF2B5EF4-FFF2-40B4-BE49-F238E27FC236}">
                    <a16:creationId xmlns:a16="http://schemas.microsoft.com/office/drawing/2014/main" id="{80FA6744-F48F-4652-86E5-BA3ABEF3227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2700000">
                <a:off x="11158635" y="5515533"/>
                <a:ext cx="317159" cy="932400"/>
                <a:chOff x="6376988" y="280988"/>
                <a:chExt cx="633413" cy="1862138"/>
              </a:xfrm>
            </p:grpSpPr>
            <p:sp>
              <p:nvSpPr>
                <p:cNvPr id="109" name="Freeform 68">
                  <a:extLst>
                    <a:ext uri="{FF2B5EF4-FFF2-40B4-BE49-F238E27FC236}">
                      <a16:creationId xmlns:a16="http://schemas.microsoft.com/office/drawing/2014/main" id="{FAC3DEAD-5797-4CA1-A8F2-3F487AAC6B10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6376988" y="280988"/>
                  <a:ext cx="319088" cy="1419225"/>
                </a:xfrm>
                <a:custGeom>
                  <a:avLst/>
                  <a:gdLst>
                    <a:gd name="T0" fmla="*/ 0 w 67"/>
                    <a:gd name="T1" fmla="*/ 149 h 298"/>
                    <a:gd name="T2" fmla="*/ 67 w 67"/>
                    <a:gd name="T3" fmla="*/ 298 h 298"/>
                    <a:gd name="T4" fmla="*/ 67 w 67"/>
                    <a:gd name="T5" fmla="*/ 0 h 298"/>
                    <a:gd name="T6" fmla="*/ 0 w 67"/>
                    <a:gd name="T7" fmla="*/ 149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7" h="298">
                      <a:moveTo>
                        <a:pt x="0" y="149"/>
                      </a:moveTo>
                      <a:cubicBezTo>
                        <a:pt x="0" y="208"/>
                        <a:pt x="26" y="261"/>
                        <a:pt x="67" y="298"/>
                      </a:cubicBezTo>
                      <a:cubicBezTo>
                        <a:pt x="67" y="0"/>
                        <a:pt x="67" y="0"/>
                        <a:pt x="67" y="0"/>
                      </a:cubicBezTo>
                      <a:cubicBezTo>
                        <a:pt x="26" y="36"/>
                        <a:pt x="0" y="89"/>
                        <a:pt x="0" y="149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89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10" name="Freeform 69">
                  <a:extLst>
                    <a:ext uri="{FF2B5EF4-FFF2-40B4-BE49-F238E27FC236}">
                      <a16:creationId xmlns:a16="http://schemas.microsoft.com/office/drawing/2014/main" id="{F9AF9D64-C9FB-4D32-993D-3423A2E55EEC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6696076" y="280988"/>
                  <a:ext cx="314325" cy="1419225"/>
                </a:xfrm>
                <a:custGeom>
                  <a:avLst/>
                  <a:gdLst>
                    <a:gd name="T0" fmla="*/ 0 w 66"/>
                    <a:gd name="T1" fmla="*/ 0 h 298"/>
                    <a:gd name="T2" fmla="*/ 0 w 66"/>
                    <a:gd name="T3" fmla="*/ 298 h 298"/>
                    <a:gd name="T4" fmla="*/ 66 w 66"/>
                    <a:gd name="T5" fmla="*/ 149 h 298"/>
                    <a:gd name="T6" fmla="*/ 0 w 66"/>
                    <a:gd name="T7" fmla="*/ 0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6" h="298">
                      <a:moveTo>
                        <a:pt x="0" y="0"/>
                      </a:moveTo>
                      <a:cubicBezTo>
                        <a:pt x="0" y="298"/>
                        <a:pt x="0" y="298"/>
                        <a:pt x="0" y="298"/>
                      </a:cubicBezTo>
                      <a:cubicBezTo>
                        <a:pt x="41" y="261"/>
                        <a:pt x="66" y="208"/>
                        <a:pt x="66" y="149"/>
                      </a:cubicBezTo>
                      <a:cubicBezTo>
                        <a:pt x="66" y="89"/>
                        <a:pt x="41" y="36"/>
                        <a:pt x="0" y="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27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11" name="Line 70">
                  <a:extLst>
                    <a:ext uri="{FF2B5EF4-FFF2-40B4-BE49-F238E27FC236}">
                      <a16:creationId xmlns:a16="http://schemas.microsoft.com/office/drawing/2014/main" id="{9097AC72-422F-4CE0-A772-A63E2294ACD1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 flipV="1">
                  <a:off x="6696076" y="280988"/>
                  <a:ext cx="0" cy="1862138"/>
                </a:xfrm>
                <a:prstGeom prst="line">
                  <a:avLst/>
                </a:prstGeom>
                <a:noFill/>
                <a:ln w="12700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</p:grpSp>
          <p:grpSp>
            <p:nvGrpSpPr>
              <p:cNvPr id="101" name="Group 100">
                <a:extLst>
                  <a:ext uri="{FF2B5EF4-FFF2-40B4-BE49-F238E27FC236}">
                    <a16:creationId xmlns:a16="http://schemas.microsoft.com/office/drawing/2014/main" id="{1A6B3F4D-48A0-4FC2-8720-2606D6AA04C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2700000">
                <a:off x="7251633" y="4274501"/>
                <a:ext cx="903599" cy="2160000"/>
                <a:chOff x="9057947" y="3423463"/>
                <a:chExt cx="903599" cy="2160000"/>
              </a:xfrm>
            </p:grpSpPr>
            <p:grpSp>
              <p:nvGrpSpPr>
                <p:cNvPr id="102" name="Group 101">
                  <a:extLst>
                    <a:ext uri="{FF2B5EF4-FFF2-40B4-BE49-F238E27FC236}">
                      <a16:creationId xmlns:a16="http://schemas.microsoft.com/office/drawing/2014/main" id="{67E4FA26-563D-4D19-BAEB-A370818E51A5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GrpSpPr>
                  <a:grpSpLocks/>
                </p:cNvGrp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GrpSpPr>
              <p:grpSpPr>
                <a:xfrm>
                  <a:off x="9057947" y="3432856"/>
                  <a:ext cx="903599" cy="1872461"/>
                  <a:chOff x="10538626" y="3165838"/>
                  <a:chExt cx="936000" cy="1939601"/>
                </a:xfrm>
              </p:grpSpPr>
              <p:sp>
                <p:nvSpPr>
                  <p:cNvPr id="107" name="Freeform: Shape 106">
                    <a:extLst>
                      <a:ext uri="{FF2B5EF4-FFF2-40B4-BE49-F238E27FC236}">
                        <a16:creationId xmlns:a16="http://schemas.microsoft.com/office/drawing/2014/main" id="{03B51AAC-6B1D-43D1-8885-402653BA90F8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>
                  <a:xfrm>
                    <a:off x="10538626" y="3183996"/>
                    <a:ext cx="453600" cy="1920288"/>
                  </a:xfrm>
                  <a:custGeom>
                    <a:avLst/>
                    <a:gdLst>
                      <a:gd name="connsiteX0" fmla="*/ 453600 w 453600"/>
                      <a:gd name="connsiteY0" fmla="*/ 0 h 1920288"/>
                      <a:gd name="connsiteX1" fmla="*/ 453600 w 453600"/>
                      <a:gd name="connsiteY1" fmla="*/ 1920288 h 1920288"/>
                      <a:gd name="connsiteX2" fmla="*/ 384059 w 453600"/>
                      <a:gd name="connsiteY2" fmla="*/ 1914152 h 1920288"/>
                      <a:gd name="connsiteX3" fmla="*/ 9354 w 453600"/>
                      <a:gd name="connsiteY3" fmla="*/ 1548700 h 1920288"/>
                      <a:gd name="connsiteX4" fmla="*/ 0 w 453600"/>
                      <a:gd name="connsiteY4" fmla="*/ 1455902 h 1920288"/>
                      <a:gd name="connsiteX5" fmla="*/ 146 w 453600"/>
                      <a:gd name="connsiteY5" fmla="*/ 1451885 h 1920288"/>
                      <a:gd name="connsiteX6" fmla="*/ 145 w 453600"/>
                      <a:gd name="connsiteY6" fmla="*/ 1451885 h 1920288"/>
                      <a:gd name="connsiteX7" fmla="*/ 7358 w 453600"/>
                      <a:gd name="connsiteY7" fmla="*/ 1253678 h 1920288"/>
                      <a:gd name="connsiteX8" fmla="*/ 424671 w 453600"/>
                      <a:gd name="connsiteY8" fmla="*/ 36480 h 1920288"/>
                      <a:gd name="connsiteX9" fmla="*/ 453600 w 453600"/>
                      <a:gd name="connsiteY9" fmla="*/ 0 h 19202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453600" h="1920288">
                        <a:moveTo>
                          <a:pt x="453600" y="0"/>
                        </a:moveTo>
                        <a:lnTo>
                          <a:pt x="453600" y="1920288"/>
                        </a:lnTo>
                        <a:lnTo>
                          <a:pt x="384059" y="1914152"/>
                        </a:lnTo>
                        <a:cubicBezTo>
                          <a:pt x="196308" y="1880615"/>
                          <a:pt x="47443" y="1734834"/>
                          <a:pt x="9354" y="1548700"/>
                        </a:cubicBezTo>
                        <a:lnTo>
                          <a:pt x="0" y="1455902"/>
                        </a:lnTo>
                        <a:lnTo>
                          <a:pt x="146" y="1451885"/>
                        </a:lnTo>
                        <a:lnTo>
                          <a:pt x="145" y="1451885"/>
                        </a:lnTo>
                        <a:lnTo>
                          <a:pt x="7358" y="1253678"/>
                        </a:lnTo>
                        <a:cubicBezTo>
                          <a:pt x="42019" y="780132"/>
                          <a:pt x="195015" y="355125"/>
                          <a:pt x="424671" y="36480"/>
                        </a:cubicBezTo>
                        <a:lnTo>
                          <a:pt x="453600" y="0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FFFFFF">
                          <a:alpha val="80000"/>
                        </a:srgbClr>
                      </a:gs>
                      <a:gs pos="100000">
                        <a:srgbClr val="FFFFFF">
                          <a:alpha val="20000"/>
                        </a:srgbClr>
                      </a:gs>
                    </a:gsLst>
                    <a:lin ang="18900000" scaled="0"/>
                    <a:tileRect/>
                  </a:gra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108" name="Freeform: Shape 107">
                    <a:extLst>
                      <a:ext uri="{FF2B5EF4-FFF2-40B4-BE49-F238E27FC236}">
                        <a16:creationId xmlns:a16="http://schemas.microsoft.com/office/drawing/2014/main" id="{CF4180FB-7FBD-421F-A284-4C2CC61B3845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>
                  <a:xfrm>
                    <a:off x="10992226" y="3165838"/>
                    <a:ext cx="482400" cy="1939601"/>
                  </a:xfrm>
                  <a:custGeom>
                    <a:avLst/>
                    <a:gdLst>
                      <a:gd name="connsiteX0" fmla="*/ 14399 w 482400"/>
                      <a:gd name="connsiteY0" fmla="*/ 0 h 1939601"/>
                      <a:gd name="connsiteX1" fmla="*/ 14399 w 482400"/>
                      <a:gd name="connsiteY1" fmla="*/ 689615 h 1939601"/>
                      <a:gd name="connsiteX2" fmla="*/ 14400 w 482400"/>
                      <a:gd name="connsiteY2" fmla="*/ 689615 h 1939601"/>
                      <a:gd name="connsiteX3" fmla="*/ 14401 w 482400"/>
                      <a:gd name="connsiteY3" fmla="*/ 689615 h 1939601"/>
                      <a:gd name="connsiteX4" fmla="*/ 14401 w 482400"/>
                      <a:gd name="connsiteY4" fmla="*/ 0 h 1939601"/>
                      <a:gd name="connsiteX5" fmla="*/ 57729 w 482400"/>
                      <a:gd name="connsiteY5" fmla="*/ 54638 h 1939601"/>
                      <a:gd name="connsiteX6" fmla="*/ 475042 w 482400"/>
                      <a:gd name="connsiteY6" fmla="*/ 1271836 h 1939601"/>
                      <a:gd name="connsiteX7" fmla="*/ 482255 w 482400"/>
                      <a:gd name="connsiteY7" fmla="*/ 1470043 h 1939601"/>
                      <a:gd name="connsiteX8" fmla="*/ 482254 w 482400"/>
                      <a:gd name="connsiteY8" fmla="*/ 1470043 h 1939601"/>
                      <a:gd name="connsiteX9" fmla="*/ 482400 w 482400"/>
                      <a:gd name="connsiteY9" fmla="*/ 1474060 h 1939601"/>
                      <a:gd name="connsiteX10" fmla="*/ 473046 w 482400"/>
                      <a:gd name="connsiteY10" fmla="*/ 1566858 h 1939601"/>
                      <a:gd name="connsiteX11" fmla="*/ 15706 w 482400"/>
                      <a:gd name="connsiteY11" fmla="*/ 1939601 h 1939601"/>
                      <a:gd name="connsiteX12" fmla="*/ 14400 w 482400"/>
                      <a:gd name="connsiteY12" fmla="*/ 1939469 h 1939601"/>
                      <a:gd name="connsiteX13" fmla="*/ 13094 w 482400"/>
                      <a:gd name="connsiteY13" fmla="*/ 1939601 h 1939601"/>
                      <a:gd name="connsiteX14" fmla="*/ 0 w 482400"/>
                      <a:gd name="connsiteY14" fmla="*/ 1938446 h 1939601"/>
                      <a:gd name="connsiteX15" fmla="*/ 0 w 482400"/>
                      <a:gd name="connsiteY15" fmla="*/ 18158 h 1939601"/>
                      <a:gd name="connsiteX16" fmla="*/ 14399 w 482400"/>
                      <a:gd name="connsiteY16" fmla="*/ 0 h 193960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482400" h="1939601">
                        <a:moveTo>
                          <a:pt x="14399" y="0"/>
                        </a:moveTo>
                        <a:lnTo>
                          <a:pt x="14399" y="689615"/>
                        </a:lnTo>
                        <a:lnTo>
                          <a:pt x="14400" y="689615"/>
                        </a:lnTo>
                        <a:lnTo>
                          <a:pt x="14401" y="689615"/>
                        </a:lnTo>
                        <a:lnTo>
                          <a:pt x="14401" y="0"/>
                        </a:lnTo>
                        <a:lnTo>
                          <a:pt x="57729" y="54638"/>
                        </a:lnTo>
                        <a:cubicBezTo>
                          <a:pt x="287385" y="373283"/>
                          <a:pt x="440381" y="798290"/>
                          <a:pt x="475042" y="1271836"/>
                        </a:cubicBezTo>
                        <a:lnTo>
                          <a:pt x="482255" y="1470043"/>
                        </a:lnTo>
                        <a:lnTo>
                          <a:pt x="482254" y="1470043"/>
                        </a:lnTo>
                        <a:lnTo>
                          <a:pt x="482400" y="1474060"/>
                        </a:lnTo>
                        <a:lnTo>
                          <a:pt x="473046" y="1566858"/>
                        </a:lnTo>
                        <a:cubicBezTo>
                          <a:pt x="429516" y="1779582"/>
                          <a:pt x="241298" y="1939601"/>
                          <a:pt x="15706" y="1939601"/>
                        </a:cubicBezTo>
                        <a:lnTo>
                          <a:pt x="14400" y="1939469"/>
                        </a:lnTo>
                        <a:lnTo>
                          <a:pt x="13094" y="1939601"/>
                        </a:lnTo>
                        <a:lnTo>
                          <a:pt x="0" y="1938446"/>
                        </a:lnTo>
                        <a:lnTo>
                          <a:pt x="0" y="18158"/>
                        </a:lnTo>
                        <a:lnTo>
                          <a:pt x="14399" y="0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FFFFFF">
                          <a:alpha val="80000"/>
                        </a:srgbClr>
                      </a:gs>
                      <a:gs pos="100000">
                        <a:srgbClr val="FFFFFF">
                          <a:alpha val="10000"/>
                        </a:srgbClr>
                      </a:gs>
                    </a:gsLst>
                    <a:lin ang="2700000" scaled="0"/>
                    <a:tileRect/>
                  </a:gra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solidFill>
                        <a:schemeClr val="tx1"/>
                      </a:solidFill>
                    </a:endParaRPr>
                  </a:p>
                </p:txBody>
              </p:sp>
            </p:grpSp>
            <p:grpSp>
              <p:nvGrpSpPr>
                <p:cNvPr id="103" name="Group 102">
                  <a:extLst>
                    <a:ext uri="{FF2B5EF4-FFF2-40B4-BE49-F238E27FC236}">
                      <a16:creationId xmlns:a16="http://schemas.microsoft.com/office/drawing/2014/main" id="{28E615C5-6A2E-4BF3-A3A8-9061C5B1B845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GrpSpPr>
                  <a:grpSpLocks/>
                </p:cNvGrp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GrpSpPr>
              <p:grpSpPr>
                <a:xfrm>
                  <a:off x="9210264" y="3423463"/>
                  <a:ext cx="597126" cy="2160000"/>
                  <a:chOff x="9210264" y="3423463"/>
                  <a:chExt cx="597126" cy="2160000"/>
                </a:xfrm>
              </p:grpSpPr>
              <p:cxnSp>
                <p:nvCxnSpPr>
                  <p:cNvPr id="104" name="Straight Connector 103">
                    <a:extLst>
                      <a:ext uri="{FF2B5EF4-FFF2-40B4-BE49-F238E27FC236}">
                        <a16:creationId xmlns:a16="http://schemas.microsoft.com/office/drawing/2014/main" id="{B15A4CEB-6B8D-48C3-8484-3EC282A34A1F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CxnSpPr>
                    <a:cxnSpLocks/>
                  </p:cNvCxn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CxnSpPr>
                <p:spPr>
                  <a:xfrm>
                    <a:off x="9508827" y="3423463"/>
                    <a:ext cx="0" cy="2160000"/>
                  </a:xfrm>
                  <a:prstGeom prst="line">
                    <a:avLst/>
                  </a:prstGeom>
                  <a:ln w="12700">
                    <a:solidFill>
                      <a:srgbClr val="FFFF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05" name="Rectangle 5">
                    <a:extLst>
                      <a:ext uri="{FF2B5EF4-FFF2-40B4-BE49-F238E27FC236}">
                        <a16:creationId xmlns:a16="http://schemas.microsoft.com/office/drawing/2014/main" id="{38F7FD7D-E582-4214-B1B3-D289130553F7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>
                  <a:xfrm rot="2700000">
                    <a:off x="9210264" y="4162845"/>
                    <a:ext cx="597126" cy="597126"/>
                  </a:xfrm>
                  <a:custGeom>
                    <a:avLst/>
                    <a:gdLst>
                      <a:gd name="connsiteX0" fmla="*/ 0 w 1239398"/>
                      <a:gd name="connsiteY0" fmla="*/ 0 h 1239398"/>
                      <a:gd name="connsiteX1" fmla="*/ 1239398 w 1239398"/>
                      <a:gd name="connsiteY1" fmla="*/ 0 h 1239398"/>
                      <a:gd name="connsiteX2" fmla="*/ 1239398 w 1239398"/>
                      <a:gd name="connsiteY2" fmla="*/ 1239398 h 1239398"/>
                      <a:gd name="connsiteX3" fmla="*/ 0 w 1239398"/>
                      <a:gd name="connsiteY3" fmla="*/ 1239398 h 1239398"/>
                      <a:gd name="connsiteX4" fmla="*/ 0 w 1239398"/>
                      <a:gd name="connsiteY4" fmla="*/ 0 h 1239398"/>
                      <a:gd name="connsiteX0" fmla="*/ 0 w 1239398"/>
                      <a:gd name="connsiteY0" fmla="*/ 0 h 1239398"/>
                      <a:gd name="connsiteX1" fmla="*/ 1239398 w 1239398"/>
                      <a:gd name="connsiteY1" fmla="*/ 0 h 1239398"/>
                      <a:gd name="connsiteX2" fmla="*/ 1239398 w 1239398"/>
                      <a:gd name="connsiteY2" fmla="*/ 1239398 h 1239398"/>
                      <a:gd name="connsiteX3" fmla="*/ 0 w 1239398"/>
                      <a:gd name="connsiteY3" fmla="*/ 1239398 h 1239398"/>
                      <a:gd name="connsiteX4" fmla="*/ 91440 w 1239398"/>
                      <a:gd name="connsiteY4" fmla="*/ 91440 h 1239398"/>
                      <a:gd name="connsiteX0" fmla="*/ 1239398 w 1239398"/>
                      <a:gd name="connsiteY0" fmla="*/ 0 h 1239398"/>
                      <a:gd name="connsiteX1" fmla="*/ 1239398 w 1239398"/>
                      <a:gd name="connsiteY1" fmla="*/ 1239398 h 1239398"/>
                      <a:gd name="connsiteX2" fmla="*/ 0 w 1239398"/>
                      <a:gd name="connsiteY2" fmla="*/ 1239398 h 1239398"/>
                      <a:gd name="connsiteX3" fmla="*/ 91440 w 1239398"/>
                      <a:gd name="connsiteY3" fmla="*/ 91440 h 1239398"/>
                      <a:gd name="connsiteX0" fmla="*/ 1239398 w 1239398"/>
                      <a:gd name="connsiteY0" fmla="*/ 0 h 1239398"/>
                      <a:gd name="connsiteX1" fmla="*/ 1239398 w 1239398"/>
                      <a:gd name="connsiteY1" fmla="*/ 1239398 h 1239398"/>
                      <a:gd name="connsiteX2" fmla="*/ 0 w 1239398"/>
                      <a:gd name="connsiteY2" fmla="*/ 1239398 h 12393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239398" h="1239398">
                        <a:moveTo>
                          <a:pt x="1239398" y="0"/>
                        </a:moveTo>
                        <a:lnTo>
                          <a:pt x="1239398" y="1239398"/>
                        </a:lnTo>
                        <a:lnTo>
                          <a:pt x="0" y="1239398"/>
                        </a:lnTo>
                      </a:path>
                    </a:pathLst>
                  </a:custGeom>
                  <a:noFill/>
                  <a:ln w="12700">
                    <a:solidFill>
                      <a:srgbClr val="FFFF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6" name="Rectangle 5">
                    <a:extLst>
                      <a:ext uri="{FF2B5EF4-FFF2-40B4-BE49-F238E27FC236}">
                        <a16:creationId xmlns:a16="http://schemas.microsoft.com/office/drawing/2014/main" id="{B74D1DAC-C0D4-447E-8665-EAFF34F4E325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>
                  <a:xfrm rot="2700000">
                    <a:off x="9297710" y="3747070"/>
                    <a:ext cx="422234" cy="422234"/>
                  </a:xfrm>
                  <a:custGeom>
                    <a:avLst/>
                    <a:gdLst>
                      <a:gd name="connsiteX0" fmla="*/ 0 w 1239398"/>
                      <a:gd name="connsiteY0" fmla="*/ 0 h 1239398"/>
                      <a:gd name="connsiteX1" fmla="*/ 1239398 w 1239398"/>
                      <a:gd name="connsiteY1" fmla="*/ 0 h 1239398"/>
                      <a:gd name="connsiteX2" fmla="*/ 1239398 w 1239398"/>
                      <a:gd name="connsiteY2" fmla="*/ 1239398 h 1239398"/>
                      <a:gd name="connsiteX3" fmla="*/ 0 w 1239398"/>
                      <a:gd name="connsiteY3" fmla="*/ 1239398 h 1239398"/>
                      <a:gd name="connsiteX4" fmla="*/ 0 w 1239398"/>
                      <a:gd name="connsiteY4" fmla="*/ 0 h 1239398"/>
                      <a:gd name="connsiteX0" fmla="*/ 0 w 1239398"/>
                      <a:gd name="connsiteY0" fmla="*/ 0 h 1239398"/>
                      <a:gd name="connsiteX1" fmla="*/ 1239398 w 1239398"/>
                      <a:gd name="connsiteY1" fmla="*/ 0 h 1239398"/>
                      <a:gd name="connsiteX2" fmla="*/ 1239398 w 1239398"/>
                      <a:gd name="connsiteY2" fmla="*/ 1239398 h 1239398"/>
                      <a:gd name="connsiteX3" fmla="*/ 0 w 1239398"/>
                      <a:gd name="connsiteY3" fmla="*/ 1239398 h 1239398"/>
                      <a:gd name="connsiteX4" fmla="*/ 91440 w 1239398"/>
                      <a:gd name="connsiteY4" fmla="*/ 91440 h 1239398"/>
                      <a:gd name="connsiteX0" fmla="*/ 1239398 w 1239398"/>
                      <a:gd name="connsiteY0" fmla="*/ 0 h 1239398"/>
                      <a:gd name="connsiteX1" fmla="*/ 1239398 w 1239398"/>
                      <a:gd name="connsiteY1" fmla="*/ 1239398 h 1239398"/>
                      <a:gd name="connsiteX2" fmla="*/ 0 w 1239398"/>
                      <a:gd name="connsiteY2" fmla="*/ 1239398 h 1239398"/>
                      <a:gd name="connsiteX3" fmla="*/ 91440 w 1239398"/>
                      <a:gd name="connsiteY3" fmla="*/ 91440 h 1239398"/>
                      <a:gd name="connsiteX0" fmla="*/ 1239398 w 1239398"/>
                      <a:gd name="connsiteY0" fmla="*/ 0 h 1239398"/>
                      <a:gd name="connsiteX1" fmla="*/ 1239398 w 1239398"/>
                      <a:gd name="connsiteY1" fmla="*/ 1239398 h 1239398"/>
                      <a:gd name="connsiteX2" fmla="*/ 0 w 1239398"/>
                      <a:gd name="connsiteY2" fmla="*/ 1239398 h 12393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239398" h="1239398">
                        <a:moveTo>
                          <a:pt x="1239398" y="0"/>
                        </a:moveTo>
                        <a:lnTo>
                          <a:pt x="1239398" y="1239398"/>
                        </a:lnTo>
                        <a:lnTo>
                          <a:pt x="0" y="1239398"/>
                        </a:lnTo>
                      </a:path>
                    </a:pathLst>
                  </a:custGeom>
                  <a:noFill/>
                  <a:ln w="12700">
                    <a:solidFill>
                      <a:srgbClr val="FFFF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</p:grpSp>
        </p:grpSp>
      </p:grp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CF2D931-86F8-40B1-B2C0-BE477572ECC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181686" y="2876550"/>
            <a:ext cx="3059113" cy="2983947"/>
          </a:xfrm>
        </p:spPr>
        <p:txBody>
          <a:bodyPr/>
          <a:lstStyle>
            <a:lvl1pPr marL="0" indent="0" algn="ctr">
              <a:buNone/>
              <a:defRPr/>
            </a:lvl1pPr>
            <a:lvl2pPr marL="360000" indent="0">
              <a:buFont typeface="Arial" panose="020B0604020202020204" pitchFamily="34" charset="0"/>
              <a:buNone/>
              <a:defRPr/>
            </a:lvl2pPr>
            <a:lvl3pPr marL="720000" indent="0">
              <a:buNone/>
              <a:defRPr/>
            </a:lvl3pPr>
            <a:lvl4pPr marL="1080000" indent="0">
              <a:buFont typeface="Arial" panose="020B0604020202020204" pitchFamily="34" charset="0"/>
              <a:buNone/>
              <a:defRPr/>
            </a:lvl4pPr>
            <a:lvl5pPr marL="14400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68871070"/>
      </p:ext>
    </p:extLst>
  </p:cSld>
  <p:clrMapOvr>
    <a:masterClrMapping/>
  </p:clrMapOvr>
  <p:transition spd="slow" advClick="0" advTm="500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8703E0A-A358-FE40-8749-41479324A95C}"/>
              </a:ext>
            </a:extLst>
          </p:cNvPr>
          <p:cNvSpPr/>
          <p:nvPr userDrawn="1"/>
        </p:nvSpPr>
        <p:spPr>
          <a:xfrm>
            <a:off x="549442" y="365125"/>
            <a:ext cx="11093116" cy="5991225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28000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5F399E7-5587-F947-9A82-ABEFDE4977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F47DED-E9C4-F744-AF6C-22BAE371C5C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9F2D4DA-33F6-9A4F-A216-2D6EE0ECD5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2DF863-5D13-6C42-A3F9-B316F3568B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3785"/>
            <a:ext cx="7315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4B95CD-7456-D649-9A61-623E22050D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5D75D45-ECC0-BE49-BEE9-DCEB92F451F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3573192"/>
      </p:ext>
    </p:extLst>
  </p:cSld>
  <p:clrMapOvr>
    <a:masterClrMapping/>
  </p:clrMapOvr>
  <p:transition spd="slow" advClick="0" advTm="5000"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4FC1EB-443F-1B75-4AE4-B1D26D0A84B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9FD1659-BB85-7BDB-8092-1F0CAAB267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8A3FDE-2BCE-AAD0-8BC8-9976CCDDAD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06EC86-F486-4507-54BC-138878E540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BB8D24-3E39-E9B9-EAF4-7A89EE5908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71B708-4169-4E4E-BCCB-3229EA90C0D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1639944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8524E9-946D-844A-D18C-413612CCE8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2A7529-4E4E-F283-04AA-8E64A45FFF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9F4D2D-F71C-6E6C-25E2-499138792E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6E6DAC-14CC-0330-6807-4D92E0FD18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1CBF32-F77E-BBB6-CB2F-59A4A958C7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0FDBFC-1FEF-4A96-B21A-17F645E256F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5690268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ECE2DA-2B01-E768-D314-CAAD9FDAAD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45F696-11DE-77E8-F17D-4F2D9B2D75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C699BB-C140-91FC-21BC-CECDB8D963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68EF17-01D9-F7AF-62C0-6B63900118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FB2F2E-DC13-45F3-43BA-7E004BA65F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C6B047-86E8-4862-856E-4A130BD96D4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7732081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6A3638-C5DD-534E-AFD2-643D9410B9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88ABFC-AA5A-8A3F-FFF8-38A9DDAAE2B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2C8C89F-20B4-52C3-F8CF-6EC2FAB28F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CF0CD76-DD2F-2F96-31DB-FDA082D89C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9AC8D56-9514-01EA-B7F8-CEF37D8EDB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B25EFB-F58C-407E-04A2-618C6E064B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AACF51B-AAF4-4584-B9D4-2CE38A39E27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1635645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729B5A-A54B-2BB0-6BDA-243674F827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378F6A-72FD-9FAA-DCA4-27684D8ED2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7F7264B-8D94-B537-6136-EE664A1982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44FA9B6-A712-6344-AEAA-2CFE33EC9BC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EE293AC-BC5D-DEB7-B2E4-46FC9304772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39937A0-5BE5-8FBD-2137-201F2092BC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27DF200-8864-2D59-9BE4-C4CAED7B89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AA0B9E3-5645-C817-9E3B-FD18E71FE2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86B2067-F05A-45FD-AF67-A0A165A1E56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5001383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ADAD3B-2F15-44FC-5970-875143FD12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AC7F567-9009-464D-141C-FF83E8E5DF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383A341-2E34-9097-FA7C-39285D0D04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1DDC7CC-F049-4ACB-7B56-655B9C535E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582D383-DB94-41E5-B03B-875C4C77B1F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660238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A2D6767-3E2A-261B-F349-5D7C8FEA0B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1E1AE84-5205-0E58-A3AB-5B39971D8E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D51FB3-D698-59EE-16DB-20BE333031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EF4972C-F615-4B8D-A559-9EC1607E31D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2300180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28D9A3-E39A-C08F-AA05-D7BB067D8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B22180-0C63-0289-4FFE-F5514EE47B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95120D8-56D6-F1E7-ABE6-1850D8F192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25D4DBB-A745-A9E5-F2CD-3A35AC87BA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A39B01-1BDE-5ABB-2A5E-36EDEE8EFF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2B37F5-1665-5718-4496-2F53D57BAD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42F44E4-5063-4A4E-BD49-A84FF3EB6D4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3852428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8BB248-E603-1925-2E03-6F70935977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348ABB8-46BC-D837-DF0C-17B4A9914A6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A42EAED-DE88-80D3-8CC7-6B0FCFE250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CC7FA8-449F-7470-E2DC-95EF04029C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97B515-2167-9C2A-6A39-2C1C2B530E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7E49F5-031D-B385-3E71-B7C35C49EB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645A65B-7CB3-49AC-90DB-0773B9763AA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877777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08E8D3-063A-E0E0-840C-D3187B0A4F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9B2C66E-1176-08E9-DE81-3980981C04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94F80E-54A4-A6A1-E474-1435C0DDAA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2C3561-3454-8CBA-B9B1-3B888134AA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3B2A31-CDE4-C162-97DA-D188A749E1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492A82E-5B48-4343-B492-348A189A94C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616253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77F6861-90CC-DA4C-A81D-3CBAC6363B8B}"/>
              </a:ext>
            </a:extLst>
          </p:cNvPr>
          <p:cNvSpPr/>
          <p:nvPr userDrawn="1"/>
        </p:nvSpPr>
        <p:spPr>
          <a:xfrm>
            <a:off x="549442" y="365125"/>
            <a:ext cx="11093116" cy="5991225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28000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E2C271C-1EA3-FD48-8D7C-B772C09CEB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F36F95-7AE0-3D49-81C9-C3A90D5202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3B9B2AA-2D16-1E42-9933-CD52CF6E1A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9261DD3-7294-AE49-A829-6445AE8955D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205D568-4E5D-5C4D-AF4D-C5A1DC4C22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225A1BF-0EF4-AF46-8E15-15D02E48A4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0"/>
            <a:ext cx="7315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E9C5260-AF62-E441-8783-764B81528D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5D75D45-ECC0-BE49-BEE9-DCEB92F451F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2440373"/>
      </p:ext>
    </p:extLst>
  </p:cSld>
  <p:clrMapOvr>
    <a:masterClrMapping/>
  </p:clrMapOvr>
  <p:transition spd="slow" advClick="0" advTm="5000"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7EAE256-C34E-C4E3-EE99-3B113F47A3A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ADB7EAB-7BB2-3497-C77A-E33A4F71AD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DB9879-4CA8-913C-6B44-0E39F08D7B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BC4A6E-32C8-91EA-E05B-6F5AC02B45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F4F264-71B2-C0AB-B9B9-94D396BB8A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E24777D-86B9-4816-98AE-0448D5CDCF5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2393787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E29D11F-ED93-F4B7-FA1E-BF5917DD015D}"/>
              </a:ext>
            </a:extLst>
          </p:cNvPr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9362030-3228-D907-AFF0-E1A830697DE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8D0A724-DE52-962A-75AA-C2FD2C3540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29155F8-D147-78A1-322D-E8F9B1BE94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0823B405-3D63-4887-81CE-4A30BA1C86E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722280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0F5A9FD0-1C3C-974A-97B4-807C7CD45990}"/>
              </a:ext>
            </a:extLst>
          </p:cNvPr>
          <p:cNvSpPr/>
          <p:nvPr userDrawn="1"/>
        </p:nvSpPr>
        <p:spPr>
          <a:xfrm>
            <a:off x="549442" y="365125"/>
            <a:ext cx="11093116" cy="5991225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28000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503C526-9214-5142-8E1C-A241DB735C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E99213E-D85A-B146-9B6B-60E4151C0A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49"/>
            <a:ext cx="7315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2A41A8C-2096-284E-A47B-AD46485CB8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5D75D45-ECC0-BE49-BEE9-DCEB92F451F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61647"/>
      </p:ext>
    </p:extLst>
  </p:cSld>
  <p:clrMapOvr>
    <a:masterClrMapping/>
  </p:clrMapOvr>
  <p:transition spd="slow" advClick="0" advTm="5000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8AB81CB-5209-5F43-AF88-525DD1050B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0"/>
            <a:ext cx="7315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8AF69E-3A75-D147-8620-615983436B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5D75D45-ECC0-BE49-BEE9-DCEB92F451F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957800"/>
      </p:ext>
    </p:extLst>
  </p:cSld>
  <p:clrMapOvr>
    <a:masterClrMapping/>
  </p:clrMapOvr>
  <p:transition spd="slow" advClick="0" advTm="5000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8D4838EB-E7A3-4140-B50D-27D8F9D65FEA}"/>
              </a:ext>
            </a:extLst>
          </p:cNvPr>
          <p:cNvSpPr/>
          <p:nvPr userDrawn="1"/>
        </p:nvSpPr>
        <p:spPr>
          <a:xfrm>
            <a:off x="5110246" y="0"/>
            <a:ext cx="7081753" cy="6901543"/>
          </a:xfrm>
          <a:custGeom>
            <a:avLst/>
            <a:gdLst>
              <a:gd name="connsiteX0" fmla="*/ 0 w 6994670"/>
              <a:gd name="connsiteY0" fmla="*/ 0 h 6858000"/>
              <a:gd name="connsiteX1" fmla="*/ 6994670 w 6994670"/>
              <a:gd name="connsiteY1" fmla="*/ 0 h 6858000"/>
              <a:gd name="connsiteX2" fmla="*/ 6994670 w 6994670"/>
              <a:gd name="connsiteY2" fmla="*/ 6858000 h 6858000"/>
              <a:gd name="connsiteX3" fmla="*/ 0 w 6994670"/>
              <a:gd name="connsiteY3" fmla="*/ 6858000 h 6858000"/>
              <a:gd name="connsiteX4" fmla="*/ 0 w 6994670"/>
              <a:gd name="connsiteY4" fmla="*/ 0 h 6858000"/>
              <a:gd name="connsiteX0" fmla="*/ 0 w 6994670"/>
              <a:gd name="connsiteY0" fmla="*/ 0 h 6879772"/>
              <a:gd name="connsiteX1" fmla="*/ 6994670 w 6994670"/>
              <a:gd name="connsiteY1" fmla="*/ 0 h 6879772"/>
              <a:gd name="connsiteX2" fmla="*/ 6994670 w 6994670"/>
              <a:gd name="connsiteY2" fmla="*/ 6858000 h 6879772"/>
              <a:gd name="connsiteX3" fmla="*/ 674915 w 6994670"/>
              <a:gd name="connsiteY3" fmla="*/ 6879772 h 6879772"/>
              <a:gd name="connsiteX4" fmla="*/ 0 w 6994670"/>
              <a:gd name="connsiteY4" fmla="*/ 0 h 6879772"/>
              <a:gd name="connsiteX0" fmla="*/ 0 w 6994670"/>
              <a:gd name="connsiteY0" fmla="*/ 0 h 6901543"/>
              <a:gd name="connsiteX1" fmla="*/ 6994670 w 6994670"/>
              <a:gd name="connsiteY1" fmla="*/ 0 h 6901543"/>
              <a:gd name="connsiteX2" fmla="*/ 6994670 w 6994670"/>
              <a:gd name="connsiteY2" fmla="*/ 6858000 h 6901543"/>
              <a:gd name="connsiteX3" fmla="*/ 326572 w 6994670"/>
              <a:gd name="connsiteY3" fmla="*/ 6901543 h 6901543"/>
              <a:gd name="connsiteX4" fmla="*/ 0 w 6994670"/>
              <a:gd name="connsiteY4" fmla="*/ 0 h 6901543"/>
              <a:gd name="connsiteX0" fmla="*/ 0 w 6885813"/>
              <a:gd name="connsiteY0" fmla="*/ 21771 h 6901543"/>
              <a:gd name="connsiteX1" fmla="*/ 6885813 w 6885813"/>
              <a:gd name="connsiteY1" fmla="*/ 0 h 6901543"/>
              <a:gd name="connsiteX2" fmla="*/ 6885813 w 6885813"/>
              <a:gd name="connsiteY2" fmla="*/ 6858000 h 6901543"/>
              <a:gd name="connsiteX3" fmla="*/ 217715 w 6885813"/>
              <a:gd name="connsiteY3" fmla="*/ 6901543 h 6901543"/>
              <a:gd name="connsiteX4" fmla="*/ 0 w 6885813"/>
              <a:gd name="connsiteY4" fmla="*/ 21771 h 6901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85813" h="6901543">
                <a:moveTo>
                  <a:pt x="0" y="21771"/>
                </a:moveTo>
                <a:lnTo>
                  <a:pt x="6885813" y="0"/>
                </a:lnTo>
                <a:lnTo>
                  <a:pt x="6885813" y="6858000"/>
                </a:lnTo>
                <a:lnTo>
                  <a:pt x="217715" y="6901543"/>
                </a:lnTo>
                <a:lnTo>
                  <a:pt x="0" y="21771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2FA740D-4443-6E47-8E5C-3F1B021F4E92}"/>
              </a:ext>
            </a:extLst>
          </p:cNvPr>
          <p:cNvSpPr/>
          <p:nvPr userDrawn="1"/>
        </p:nvSpPr>
        <p:spPr>
          <a:xfrm rot="21444626">
            <a:off x="5396424" y="452213"/>
            <a:ext cx="6294657" cy="5632371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28000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43818A1-65B0-AF47-B7F8-B1120F4A63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9948" y="457200"/>
            <a:ext cx="325555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84180A-B8EA-EA4B-BCB0-8BB8883593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6212" y="987425"/>
            <a:ext cx="5849175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58C1508-EC78-7149-B50F-14656A50FE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639948" y="2057400"/>
            <a:ext cx="325555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38BB377-CB87-1641-BB32-464DCE27F9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37918"/>
            <a:ext cx="73152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DF0E178-5027-3044-9D3E-DFBC57E70C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75D45-ECC0-BE49-BEE9-DCEB92F451F1}" type="slidenum">
              <a:rPr lang="en-US" smtClean="0"/>
              <a:t>‹#›</a:t>
            </a:fld>
            <a:endParaRPr lang="en-US" dirty="0"/>
          </a:p>
        </p:txBody>
      </p:sp>
      <p:grpSp>
        <p:nvGrpSpPr>
          <p:cNvPr id="11" name="Graphic 9">
            <a:extLst>
              <a:ext uri="{FF2B5EF4-FFF2-40B4-BE49-F238E27FC236}">
                <a16:creationId xmlns:a16="http://schemas.microsoft.com/office/drawing/2014/main" id="{781D3938-01F8-FB4F-9450-8D750CECB01D}"/>
              </a:ext>
            </a:extLst>
          </p:cNvPr>
          <p:cNvGrpSpPr/>
          <p:nvPr/>
        </p:nvGrpSpPr>
        <p:grpSpPr>
          <a:xfrm rot="5400000">
            <a:off x="-253455" y="658630"/>
            <a:ext cx="5774753" cy="5083272"/>
            <a:chOff x="-461085" y="450268"/>
            <a:chExt cx="5774753" cy="5083272"/>
          </a:xfrm>
          <a:gradFill flip="none" rotWithShape="1">
            <a:gsLst>
              <a:gs pos="0">
                <a:schemeClr val="accent3">
                  <a:lumMod val="40000"/>
                  <a:lumOff val="60000"/>
                </a:schemeClr>
              </a:gs>
              <a:gs pos="46000">
                <a:schemeClr val="accent3">
                  <a:lumMod val="95000"/>
                  <a:lumOff val="5000"/>
                </a:schemeClr>
              </a:gs>
              <a:gs pos="100000">
                <a:schemeClr val="accent3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</p:grpSpPr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A0B11413-9F75-AD48-966E-45111B60E4CB}"/>
                </a:ext>
              </a:extLst>
            </p:cNvPr>
            <p:cNvSpPr/>
            <p:nvPr/>
          </p:nvSpPr>
          <p:spPr>
            <a:xfrm>
              <a:off x="-461085" y="450268"/>
              <a:ext cx="5774753" cy="3707824"/>
            </a:xfrm>
            <a:custGeom>
              <a:avLst/>
              <a:gdLst>
                <a:gd name="connsiteX0" fmla="*/ 4943931 w 5774753"/>
                <a:gd name="connsiteY0" fmla="*/ 3166557 h 3260882"/>
                <a:gd name="connsiteX1" fmla="*/ 5359755 w 5774753"/>
                <a:gd name="connsiteY1" fmla="*/ 3149937 h 3260882"/>
                <a:gd name="connsiteX2" fmla="*/ 5729634 w 5774753"/>
                <a:gd name="connsiteY2" fmla="*/ 3125954 h 3260882"/>
                <a:gd name="connsiteX3" fmla="*/ 5759141 w 5774753"/>
                <a:gd name="connsiteY3" fmla="*/ 2777355 h 3260882"/>
                <a:gd name="connsiteX4" fmla="*/ 5777688 w 5774753"/>
                <a:gd name="connsiteY4" fmla="*/ 2029666 h 3260882"/>
                <a:gd name="connsiteX5" fmla="*/ 5780849 w 5774753"/>
                <a:gd name="connsiteY5" fmla="*/ 1450070 h 3260882"/>
                <a:gd name="connsiteX6" fmla="*/ 5783799 w 5774753"/>
                <a:gd name="connsiteY6" fmla="*/ 247751 h 3260882"/>
                <a:gd name="connsiteX7" fmla="*/ 5746074 w 5774753"/>
                <a:gd name="connsiteY7" fmla="*/ 5184 h 3260882"/>
                <a:gd name="connsiteX8" fmla="*/ 5152792 w 5774753"/>
                <a:gd name="connsiteY8" fmla="*/ 18648 h 3260882"/>
                <a:gd name="connsiteX9" fmla="*/ 4345169 w 5774753"/>
                <a:gd name="connsiteY9" fmla="*/ 36110 h 3260882"/>
                <a:gd name="connsiteX10" fmla="*/ 3493709 w 5774753"/>
                <a:gd name="connsiteY10" fmla="*/ 73557 h 3260882"/>
                <a:gd name="connsiteX11" fmla="*/ 2849424 w 5774753"/>
                <a:gd name="connsiteY11" fmla="*/ 76923 h 3260882"/>
                <a:gd name="connsiteX12" fmla="*/ 2175000 w 5774753"/>
                <a:gd name="connsiteY12" fmla="*/ 92281 h 3260882"/>
                <a:gd name="connsiteX13" fmla="*/ 1821560 w 5774753"/>
                <a:gd name="connsiteY13" fmla="*/ 111846 h 3260882"/>
                <a:gd name="connsiteX14" fmla="*/ 1064098 w 5774753"/>
                <a:gd name="connsiteY14" fmla="*/ 119210 h 3260882"/>
                <a:gd name="connsiteX15" fmla="*/ 585467 w 5774753"/>
                <a:gd name="connsiteY15" fmla="*/ 130149 h 3260882"/>
                <a:gd name="connsiteX16" fmla="*/ 4620 w 5774753"/>
                <a:gd name="connsiteY16" fmla="*/ 163600 h 3260882"/>
                <a:gd name="connsiteX17" fmla="*/ 25696 w 5774753"/>
                <a:gd name="connsiteY17" fmla="*/ 1056661 h 3260882"/>
                <a:gd name="connsiteX18" fmla="*/ 8203 w 5774753"/>
                <a:gd name="connsiteY18" fmla="*/ 1844322 h 3260882"/>
                <a:gd name="connsiteX19" fmla="*/ 9467 w 5774753"/>
                <a:gd name="connsiteY19" fmla="*/ 2508069 h 3260882"/>
                <a:gd name="connsiteX20" fmla="*/ 15369 w 5774753"/>
                <a:gd name="connsiteY20" fmla="*/ 2941661 h 3260882"/>
                <a:gd name="connsiteX21" fmla="*/ 27803 w 5774753"/>
                <a:gd name="connsiteY21" fmla="*/ 3262069 h 3260882"/>
                <a:gd name="connsiteX22" fmla="*/ 1123742 w 5774753"/>
                <a:gd name="connsiteY22" fmla="*/ 3259544 h 3260882"/>
                <a:gd name="connsiteX23" fmla="*/ 1894482 w 5774753"/>
                <a:gd name="connsiteY23" fmla="*/ 3248394 h 3260882"/>
                <a:gd name="connsiteX24" fmla="*/ 2951219 w 5774753"/>
                <a:gd name="connsiteY24" fmla="*/ 3227356 h 3260882"/>
                <a:gd name="connsiteX25" fmla="*/ 3884664 w 5774753"/>
                <a:gd name="connsiteY25" fmla="*/ 3207581 h 3260882"/>
                <a:gd name="connsiteX26" fmla="*/ 4943931 w 5774753"/>
                <a:gd name="connsiteY26" fmla="*/ 3166557 h 3260882"/>
                <a:gd name="connsiteX27" fmla="*/ 2870499 w 5774753"/>
                <a:gd name="connsiteY27" fmla="*/ 3158563 h 3260882"/>
                <a:gd name="connsiteX28" fmla="*/ 1999017 w 5774753"/>
                <a:gd name="connsiteY28" fmla="*/ 3172027 h 3260882"/>
                <a:gd name="connsiteX29" fmla="*/ 959983 w 5774753"/>
                <a:gd name="connsiteY29" fmla="*/ 3201270 h 3260882"/>
                <a:gd name="connsiteX30" fmla="*/ 104097 w 5774753"/>
                <a:gd name="connsiteY30" fmla="*/ 3196010 h 3260882"/>
                <a:gd name="connsiteX31" fmla="*/ 79860 w 5774753"/>
                <a:gd name="connsiteY31" fmla="*/ 2751899 h 3260882"/>
                <a:gd name="connsiteX32" fmla="*/ 85551 w 5774753"/>
                <a:gd name="connsiteY32" fmla="*/ 2279386 h 3260882"/>
                <a:gd name="connsiteX33" fmla="*/ 80071 w 5774753"/>
                <a:gd name="connsiteY33" fmla="*/ 1407994 h 3260882"/>
                <a:gd name="connsiteX34" fmla="*/ 78807 w 5774753"/>
                <a:gd name="connsiteY34" fmla="*/ 580151 h 3260882"/>
                <a:gd name="connsiteX35" fmla="*/ 75434 w 5774753"/>
                <a:gd name="connsiteY35" fmla="*/ 237022 h 3260882"/>
                <a:gd name="connsiteX36" fmla="*/ 586521 w 5774753"/>
                <a:gd name="connsiteY36" fmla="*/ 188424 h 3260882"/>
                <a:gd name="connsiteX37" fmla="*/ 1166947 w 5774753"/>
                <a:gd name="connsiteY37" fmla="*/ 178537 h 3260882"/>
                <a:gd name="connsiteX38" fmla="*/ 1685410 w 5774753"/>
                <a:gd name="connsiteY38" fmla="*/ 178537 h 3260882"/>
                <a:gd name="connsiteX39" fmla="*/ 2474908 w 5774753"/>
                <a:gd name="connsiteY39" fmla="*/ 146138 h 3260882"/>
                <a:gd name="connsiteX40" fmla="*/ 2826873 w 5774753"/>
                <a:gd name="connsiteY40" fmla="*/ 136461 h 3260882"/>
                <a:gd name="connsiteX41" fmla="*/ 3284427 w 5774753"/>
                <a:gd name="connsiteY41" fmla="*/ 136461 h 3260882"/>
                <a:gd name="connsiteX42" fmla="*/ 4302175 w 5774753"/>
                <a:gd name="connsiteY42" fmla="*/ 101958 h 3260882"/>
                <a:gd name="connsiteX43" fmla="*/ 4985872 w 5774753"/>
                <a:gd name="connsiteY43" fmla="*/ 88073 h 3260882"/>
                <a:gd name="connsiteX44" fmla="*/ 5568827 w 5774753"/>
                <a:gd name="connsiteY44" fmla="*/ 73136 h 3260882"/>
                <a:gd name="connsiteX45" fmla="*/ 5704766 w 5774753"/>
                <a:gd name="connsiteY45" fmla="*/ 81131 h 3260882"/>
                <a:gd name="connsiteX46" fmla="*/ 5716357 w 5774753"/>
                <a:gd name="connsiteY46" fmla="*/ 661358 h 3260882"/>
                <a:gd name="connsiteX47" fmla="*/ 5718675 w 5774753"/>
                <a:gd name="connsiteY47" fmla="*/ 1573984 h 3260882"/>
                <a:gd name="connsiteX48" fmla="*/ 5711931 w 5774753"/>
                <a:gd name="connsiteY48" fmla="*/ 2278966 h 3260882"/>
                <a:gd name="connsiteX49" fmla="*/ 5686429 w 5774753"/>
                <a:gd name="connsiteY49" fmla="*/ 2904213 h 3260882"/>
                <a:gd name="connsiteX50" fmla="*/ 5666407 w 5774753"/>
                <a:gd name="connsiteY50" fmla="*/ 3042853 h 3260882"/>
                <a:gd name="connsiteX51" fmla="*/ 5546065 w 5774753"/>
                <a:gd name="connsiteY51" fmla="*/ 3072097 h 3260882"/>
                <a:gd name="connsiteX52" fmla="*/ 4965428 w 5774753"/>
                <a:gd name="connsiteY52" fmla="*/ 3102391 h 3260882"/>
                <a:gd name="connsiteX53" fmla="*/ 4073503 w 5774753"/>
                <a:gd name="connsiteY53" fmla="*/ 3143205 h 3260882"/>
                <a:gd name="connsiteX54" fmla="*/ 3159659 w 5774753"/>
                <a:gd name="connsiteY54" fmla="*/ 3154355 h 3260882"/>
                <a:gd name="connsiteX55" fmla="*/ 2870289 w 5774753"/>
                <a:gd name="connsiteY55" fmla="*/ 3158562 h 3260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5774753" h="3260882">
                  <a:moveTo>
                    <a:pt x="4943931" y="3166557"/>
                  </a:moveTo>
                  <a:cubicBezTo>
                    <a:pt x="5083031" y="3178128"/>
                    <a:pt x="5220656" y="3148254"/>
                    <a:pt x="5359755" y="3149937"/>
                  </a:cubicBezTo>
                  <a:cubicBezTo>
                    <a:pt x="5483049" y="3146781"/>
                    <a:pt x="5609714" y="3162980"/>
                    <a:pt x="5729634" y="3125954"/>
                  </a:cubicBezTo>
                  <a:cubicBezTo>
                    <a:pt x="5755769" y="3011297"/>
                    <a:pt x="5757876" y="2894536"/>
                    <a:pt x="5759141" y="2777355"/>
                  </a:cubicBezTo>
                  <a:cubicBezTo>
                    <a:pt x="5774948" y="2528476"/>
                    <a:pt x="5773051" y="2279176"/>
                    <a:pt x="5777688" y="2029666"/>
                  </a:cubicBezTo>
                  <a:cubicBezTo>
                    <a:pt x="5789700" y="1836748"/>
                    <a:pt x="5783589" y="1643199"/>
                    <a:pt x="5780849" y="1450070"/>
                  </a:cubicBezTo>
                  <a:cubicBezTo>
                    <a:pt x="5809934" y="1050349"/>
                    <a:pt x="5780849" y="648524"/>
                    <a:pt x="5783799" y="247751"/>
                  </a:cubicBezTo>
                  <a:cubicBezTo>
                    <a:pt x="5791176" y="163600"/>
                    <a:pt x="5809723" y="72505"/>
                    <a:pt x="5746074" y="5184"/>
                  </a:cubicBezTo>
                  <a:cubicBezTo>
                    <a:pt x="5548383" y="-13540"/>
                    <a:pt x="5350693" y="24960"/>
                    <a:pt x="5152792" y="18648"/>
                  </a:cubicBezTo>
                  <a:cubicBezTo>
                    <a:pt x="4883654" y="32533"/>
                    <a:pt x="4613463" y="6446"/>
                    <a:pt x="4345169" y="36110"/>
                  </a:cubicBezTo>
                  <a:cubicBezTo>
                    <a:pt x="4061279" y="46629"/>
                    <a:pt x="3776124" y="52940"/>
                    <a:pt x="3493709" y="73557"/>
                  </a:cubicBezTo>
                  <a:cubicBezTo>
                    <a:pt x="3278947" y="82183"/>
                    <a:pt x="3063764" y="57148"/>
                    <a:pt x="2849424" y="76923"/>
                  </a:cubicBezTo>
                  <a:cubicBezTo>
                    <a:pt x="2624756" y="91439"/>
                    <a:pt x="2399246" y="70612"/>
                    <a:pt x="2175000" y="92281"/>
                  </a:cubicBezTo>
                  <a:cubicBezTo>
                    <a:pt x="2057397" y="103010"/>
                    <a:pt x="1938952" y="97751"/>
                    <a:pt x="1821560" y="111846"/>
                  </a:cubicBezTo>
                  <a:cubicBezTo>
                    <a:pt x="1568651" y="132884"/>
                    <a:pt x="1315742" y="108901"/>
                    <a:pt x="1064098" y="119210"/>
                  </a:cubicBezTo>
                  <a:cubicBezTo>
                    <a:pt x="904765" y="123417"/>
                    <a:pt x="745011" y="119210"/>
                    <a:pt x="585467" y="130149"/>
                  </a:cubicBezTo>
                  <a:cubicBezTo>
                    <a:pt x="391781" y="143403"/>
                    <a:pt x="196831" y="134567"/>
                    <a:pt x="4620" y="163600"/>
                  </a:cubicBezTo>
                  <a:cubicBezTo>
                    <a:pt x="-13716" y="461497"/>
                    <a:pt x="28646" y="758763"/>
                    <a:pt x="25696" y="1056661"/>
                  </a:cubicBezTo>
                  <a:cubicBezTo>
                    <a:pt x="29068" y="1319425"/>
                    <a:pt x="-1492" y="1581347"/>
                    <a:pt x="8203" y="1844322"/>
                  </a:cubicBezTo>
                  <a:cubicBezTo>
                    <a:pt x="-6761" y="2065851"/>
                    <a:pt x="38552" y="2287170"/>
                    <a:pt x="9467" y="2508069"/>
                  </a:cubicBezTo>
                  <a:cubicBezTo>
                    <a:pt x="-471" y="2652517"/>
                    <a:pt x="1502" y="2797536"/>
                    <a:pt x="15369" y="2941661"/>
                  </a:cubicBezTo>
                  <a:cubicBezTo>
                    <a:pt x="22956" y="3048324"/>
                    <a:pt x="194" y="3157300"/>
                    <a:pt x="27803" y="3262069"/>
                  </a:cubicBezTo>
                  <a:cubicBezTo>
                    <a:pt x="392414" y="3292574"/>
                    <a:pt x="759553" y="3271536"/>
                    <a:pt x="1123742" y="3259544"/>
                  </a:cubicBezTo>
                  <a:cubicBezTo>
                    <a:pt x="1380655" y="3259544"/>
                    <a:pt x="1637568" y="3259544"/>
                    <a:pt x="1894482" y="3248394"/>
                  </a:cubicBezTo>
                  <a:cubicBezTo>
                    <a:pt x="2245604" y="3210316"/>
                    <a:pt x="2599044" y="3244608"/>
                    <a:pt x="2951219" y="3227356"/>
                  </a:cubicBezTo>
                  <a:cubicBezTo>
                    <a:pt x="3262087" y="3212630"/>
                    <a:pt x="3573375" y="3214944"/>
                    <a:pt x="3884664" y="3207581"/>
                  </a:cubicBezTo>
                  <a:cubicBezTo>
                    <a:pt x="4238737" y="3212420"/>
                    <a:pt x="4590912" y="3176865"/>
                    <a:pt x="4943931" y="3166557"/>
                  </a:cubicBezTo>
                  <a:close/>
                  <a:moveTo>
                    <a:pt x="2870499" y="3158563"/>
                  </a:moveTo>
                  <a:cubicBezTo>
                    <a:pt x="2580286" y="3179600"/>
                    <a:pt x="2289020" y="3146360"/>
                    <a:pt x="1999017" y="3172027"/>
                  </a:cubicBezTo>
                  <a:cubicBezTo>
                    <a:pt x="1653586" y="3206739"/>
                    <a:pt x="1306258" y="3185912"/>
                    <a:pt x="959983" y="3201270"/>
                  </a:cubicBezTo>
                  <a:cubicBezTo>
                    <a:pt x="674407" y="3199797"/>
                    <a:pt x="388409" y="3236613"/>
                    <a:pt x="104097" y="3196010"/>
                  </a:cubicBezTo>
                  <a:cubicBezTo>
                    <a:pt x="79228" y="3048744"/>
                    <a:pt x="96932" y="2899796"/>
                    <a:pt x="79860" y="2751899"/>
                  </a:cubicBezTo>
                  <a:cubicBezTo>
                    <a:pt x="60892" y="2594325"/>
                    <a:pt x="99461" y="2436330"/>
                    <a:pt x="85551" y="2279386"/>
                  </a:cubicBezTo>
                  <a:cubicBezTo>
                    <a:pt x="57520" y="1989694"/>
                    <a:pt x="81336" y="1698529"/>
                    <a:pt x="80071" y="1407994"/>
                  </a:cubicBezTo>
                  <a:cubicBezTo>
                    <a:pt x="95246" y="1132187"/>
                    <a:pt x="89134" y="855959"/>
                    <a:pt x="78807" y="580151"/>
                  </a:cubicBezTo>
                  <a:cubicBezTo>
                    <a:pt x="78807" y="465705"/>
                    <a:pt x="62367" y="351469"/>
                    <a:pt x="75434" y="237022"/>
                  </a:cubicBezTo>
                  <a:cubicBezTo>
                    <a:pt x="246148" y="223768"/>
                    <a:pt x="414754" y="190528"/>
                    <a:pt x="586521" y="188424"/>
                  </a:cubicBezTo>
                  <a:cubicBezTo>
                    <a:pt x="780207" y="190528"/>
                    <a:pt x="973261" y="175171"/>
                    <a:pt x="1166947" y="178537"/>
                  </a:cubicBezTo>
                  <a:cubicBezTo>
                    <a:pt x="1339768" y="164441"/>
                    <a:pt x="1512800" y="192211"/>
                    <a:pt x="1685410" y="178537"/>
                  </a:cubicBezTo>
                  <a:cubicBezTo>
                    <a:pt x="1948857" y="169701"/>
                    <a:pt x="2212304" y="144034"/>
                    <a:pt x="2474908" y="146138"/>
                  </a:cubicBezTo>
                  <a:cubicBezTo>
                    <a:pt x="2592300" y="144876"/>
                    <a:pt x="2709902" y="147611"/>
                    <a:pt x="2826873" y="136461"/>
                  </a:cubicBezTo>
                  <a:cubicBezTo>
                    <a:pt x="2979250" y="122996"/>
                    <a:pt x="3131839" y="136461"/>
                    <a:pt x="3284427" y="136461"/>
                  </a:cubicBezTo>
                  <a:cubicBezTo>
                    <a:pt x="3623746" y="129939"/>
                    <a:pt x="3962223" y="105325"/>
                    <a:pt x="4302175" y="101958"/>
                  </a:cubicBezTo>
                  <a:cubicBezTo>
                    <a:pt x="4528950" y="71453"/>
                    <a:pt x="4758043" y="91860"/>
                    <a:pt x="4985872" y="88073"/>
                  </a:cubicBezTo>
                  <a:cubicBezTo>
                    <a:pt x="5180190" y="80289"/>
                    <a:pt x="5375351" y="93543"/>
                    <a:pt x="5568827" y="73136"/>
                  </a:cubicBezTo>
                  <a:cubicBezTo>
                    <a:pt x="5614293" y="69576"/>
                    <a:pt x="5660033" y="72266"/>
                    <a:pt x="5704766" y="81131"/>
                  </a:cubicBezTo>
                  <a:cubicBezTo>
                    <a:pt x="5702236" y="274890"/>
                    <a:pt x="5720783" y="467808"/>
                    <a:pt x="5716357" y="661358"/>
                  </a:cubicBezTo>
                  <a:cubicBezTo>
                    <a:pt x="5735746" y="965356"/>
                    <a:pt x="5725209" y="1269986"/>
                    <a:pt x="5718675" y="1573984"/>
                  </a:cubicBezTo>
                  <a:cubicBezTo>
                    <a:pt x="5739751" y="1808557"/>
                    <a:pt x="5728792" y="2044603"/>
                    <a:pt x="5711931" y="2278966"/>
                  </a:cubicBezTo>
                  <a:cubicBezTo>
                    <a:pt x="5708137" y="2487662"/>
                    <a:pt x="5695914" y="2695728"/>
                    <a:pt x="5686429" y="2904213"/>
                  </a:cubicBezTo>
                  <a:cubicBezTo>
                    <a:pt x="5685380" y="2951064"/>
                    <a:pt x="5678658" y="2997615"/>
                    <a:pt x="5666407" y="3042853"/>
                  </a:cubicBezTo>
                  <a:cubicBezTo>
                    <a:pt x="5634583" y="3070203"/>
                    <a:pt x="5585476" y="3065575"/>
                    <a:pt x="5546065" y="3072097"/>
                  </a:cubicBezTo>
                  <a:cubicBezTo>
                    <a:pt x="5352168" y="3072097"/>
                    <a:pt x="5158482" y="3084930"/>
                    <a:pt x="4965428" y="3102391"/>
                  </a:cubicBezTo>
                  <a:cubicBezTo>
                    <a:pt x="4667839" y="3111017"/>
                    <a:pt x="4370882" y="3133317"/>
                    <a:pt x="4073503" y="3143205"/>
                  </a:cubicBezTo>
                  <a:cubicBezTo>
                    <a:pt x="3768748" y="3145940"/>
                    <a:pt x="3464203" y="3150568"/>
                    <a:pt x="3159659" y="3154355"/>
                  </a:cubicBezTo>
                  <a:cubicBezTo>
                    <a:pt x="3063228" y="3148734"/>
                    <a:pt x="2966515" y="3150141"/>
                    <a:pt x="2870289" y="3158562"/>
                  </a:cubicBezTo>
                  <a:close/>
                </a:path>
              </a:pathLst>
            </a:custGeom>
            <a:grpFill/>
            <a:ln w="210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DDFF321A-81F1-3947-BA45-B38E895BB624}"/>
                </a:ext>
              </a:extLst>
            </p:cNvPr>
            <p:cNvSpPr/>
            <p:nvPr/>
          </p:nvSpPr>
          <p:spPr>
            <a:xfrm>
              <a:off x="373481" y="4252804"/>
              <a:ext cx="569045" cy="504911"/>
            </a:xfrm>
            <a:custGeom>
              <a:avLst/>
              <a:gdLst>
                <a:gd name="connsiteX0" fmla="*/ 249130 w 569045"/>
                <a:gd name="connsiteY0" fmla="*/ 511423 h 504910"/>
                <a:gd name="connsiteX1" fmla="*/ 508573 w 569045"/>
                <a:gd name="connsiteY1" fmla="*/ 403709 h 504910"/>
                <a:gd name="connsiteX2" fmla="*/ 490237 w 569045"/>
                <a:gd name="connsiteY2" fmla="*/ 48168 h 504910"/>
                <a:gd name="connsiteX3" fmla="*/ 235431 w 569045"/>
                <a:gd name="connsiteY3" fmla="*/ 8406 h 504910"/>
                <a:gd name="connsiteX4" fmla="*/ 10764 w 569045"/>
                <a:gd name="connsiteY4" fmla="*/ 199220 h 504910"/>
                <a:gd name="connsiteX5" fmla="*/ 249130 w 569045"/>
                <a:gd name="connsiteY5" fmla="*/ 511423 h 504910"/>
                <a:gd name="connsiteX6" fmla="*/ 242175 w 569045"/>
                <a:gd name="connsiteY6" fmla="*/ 81197 h 504910"/>
                <a:gd name="connsiteX7" fmla="*/ 485389 w 569045"/>
                <a:gd name="connsiteY7" fmla="*/ 156093 h 504910"/>
                <a:gd name="connsiteX8" fmla="*/ 311093 w 569045"/>
                <a:gd name="connsiteY8" fmla="*/ 435266 h 504910"/>
                <a:gd name="connsiteX9" fmla="*/ 190961 w 569045"/>
                <a:gd name="connsiteY9" fmla="*/ 428955 h 504910"/>
                <a:gd name="connsiteX10" fmla="*/ 76309 w 569045"/>
                <a:gd name="connsiteY10" fmla="*/ 255392 h 504910"/>
                <a:gd name="connsiteX11" fmla="*/ 242175 w 569045"/>
                <a:gd name="connsiteY11" fmla="*/ 81197 h 504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69045" h="504910">
                  <a:moveTo>
                    <a:pt x="249130" y="511423"/>
                  </a:moveTo>
                  <a:cubicBezTo>
                    <a:pt x="345025" y="512896"/>
                    <a:pt x="447664" y="481970"/>
                    <a:pt x="508573" y="403709"/>
                  </a:cubicBezTo>
                  <a:cubicBezTo>
                    <a:pt x="606364" y="310722"/>
                    <a:pt x="605732" y="126429"/>
                    <a:pt x="490237" y="48168"/>
                  </a:cubicBezTo>
                  <a:cubicBezTo>
                    <a:pt x="418790" y="-11790"/>
                    <a:pt x="321631" y="-3375"/>
                    <a:pt x="235431" y="8406"/>
                  </a:cubicBezTo>
                  <a:cubicBezTo>
                    <a:pt x="134900" y="30917"/>
                    <a:pt x="55233" y="109178"/>
                    <a:pt x="10764" y="199220"/>
                  </a:cubicBezTo>
                  <a:cubicBezTo>
                    <a:pt x="-40450" y="343751"/>
                    <a:pt x="99703" y="508899"/>
                    <a:pt x="249130" y="511423"/>
                  </a:cubicBezTo>
                  <a:close/>
                  <a:moveTo>
                    <a:pt x="242175" y="81197"/>
                  </a:moveTo>
                  <a:cubicBezTo>
                    <a:pt x="326478" y="53848"/>
                    <a:pt x="442184" y="71099"/>
                    <a:pt x="485389" y="156093"/>
                  </a:cubicBezTo>
                  <a:cubicBezTo>
                    <a:pt x="538500" y="276009"/>
                    <a:pt x="437547" y="423906"/>
                    <a:pt x="311093" y="435266"/>
                  </a:cubicBezTo>
                  <a:cubicBezTo>
                    <a:pt x="270969" y="439590"/>
                    <a:pt x="230409" y="437459"/>
                    <a:pt x="190961" y="428955"/>
                  </a:cubicBezTo>
                  <a:cubicBezTo>
                    <a:pt x="116985" y="407917"/>
                    <a:pt x="76731" y="327552"/>
                    <a:pt x="76309" y="255392"/>
                  </a:cubicBezTo>
                  <a:cubicBezTo>
                    <a:pt x="104526" y="176583"/>
                    <a:pt x="164759" y="113326"/>
                    <a:pt x="242175" y="81197"/>
                  </a:cubicBezTo>
                  <a:close/>
                </a:path>
              </a:pathLst>
            </a:custGeom>
            <a:grpFill/>
            <a:ln w="210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B32AB6FD-CA1E-7D48-8EA8-F82A02A408F3}"/>
                </a:ext>
              </a:extLst>
            </p:cNvPr>
            <p:cNvSpPr/>
            <p:nvPr/>
          </p:nvSpPr>
          <p:spPr>
            <a:xfrm>
              <a:off x="259646" y="4809764"/>
              <a:ext cx="379363" cy="357645"/>
            </a:xfrm>
            <a:custGeom>
              <a:avLst/>
              <a:gdLst>
                <a:gd name="connsiteX0" fmla="*/ 4678 w 379363"/>
                <a:gd name="connsiteY0" fmla="*/ 150327 h 357645"/>
                <a:gd name="connsiteX1" fmla="*/ 50623 w 379363"/>
                <a:gd name="connsiteY1" fmla="*/ 317158 h 357645"/>
                <a:gd name="connsiteX2" fmla="*/ 377930 w 379363"/>
                <a:gd name="connsiteY2" fmla="*/ 236583 h 357645"/>
                <a:gd name="connsiteX3" fmla="*/ 163800 w 379363"/>
                <a:gd name="connsiteY3" fmla="*/ 5165 h 357645"/>
                <a:gd name="connsiteX4" fmla="*/ 4678 w 379363"/>
                <a:gd name="connsiteY4" fmla="*/ 150327 h 357645"/>
                <a:gd name="connsiteX5" fmla="*/ 147150 w 379363"/>
                <a:gd name="connsiteY5" fmla="*/ 100257 h 357645"/>
                <a:gd name="connsiteX6" fmla="*/ 288568 w 379363"/>
                <a:gd name="connsiteY6" fmla="*/ 96470 h 357645"/>
                <a:gd name="connsiteX7" fmla="*/ 290255 w 379363"/>
                <a:gd name="connsiteY7" fmla="*/ 219332 h 357645"/>
                <a:gd name="connsiteX8" fmla="*/ 100573 w 379363"/>
                <a:gd name="connsiteY8" fmla="*/ 267088 h 357645"/>
                <a:gd name="connsiteX9" fmla="*/ 146939 w 379363"/>
                <a:gd name="connsiteY9" fmla="*/ 100047 h 357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79363" h="357645">
                  <a:moveTo>
                    <a:pt x="4678" y="150327"/>
                  </a:moveTo>
                  <a:cubicBezTo>
                    <a:pt x="-7124" y="208392"/>
                    <a:pt x="1728" y="277607"/>
                    <a:pt x="50623" y="317158"/>
                  </a:cubicBezTo>
                  <a:cubicBezTo>
                    <a:pt x="156002" y="395630"/>
                    <a:pt x="321868" y="355447"/>
                    <a:pt x="377930" y="236583"/>
                  </a:cubicBezTo>
                  <a:cubicBezTo>
                    <a:pt x="428090" y="110355"/>
                    <a:pt x="287725" y="-28706"/>
                    <a:pt x="163800" y="5165"/>
                  </a:cubicBezTo>
                  <a:cubicBezTo>
                    <a:pt x="95093" y="30201"/>
                    <a:pt x="23225" y="74380"/>
                    <a:pt x="4678" y="150327"/>
                  </a:cubicBezTo>
                  <a:close/>
                  <a:moveTo>
                    <a:pt x="147150" y="100257"/>
                  </a:moveTo>
                  <a:cubicBezTo>
                    <a:pt x="193825" y="91844"/>
                    <a:pt x="241509" y="90567"/>
                    <a:pt x="288568" y="96470"/>
                  </a:cubicBezTo>
                  <a:cubicBezTo>
                    <a:pt x="297210" y="136442"/>
                    <a:pt x="309644" y="180622"/>
                    <a:pt x="290255" y="219332"/>
                  </a:cubicBezTo>
                  <a:cubicBezTo>
                    <a:pt x="250421" y="276976"/>
                    <a:pt x="161271" y="311478"/>
                    <a:pt x="100573" y="267088"/>
                  </a:cubicBezTo>
                  <a:cubicBezTo>
                    <a:pt x="53574" y="214914"/>
                    <a:pt x="86241" y="124871"/>
                    <a:pt x="146939" y="100047"/>
                  </a:cubicBezTo>
                  <a:close/>
                </a:path>
              </a:pathLst>
            </a:custGeom>
            <a:grpFill/>
            <a:ln w="210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07D98692-FD15-6748-A115-B02CD522F474}"/>
                </a:ext>
              </a:extLst>
            </p:cNvPr>
            <p:cNvSpPr/>
            <p:nvPr/>
          </p:nvSpPr>
          <p:spPr>
            <a:xfrm>
              <a:off x="316484" y="5260047"/>
              <a:ext cx="295060" cy="273493"/>
            </a:xfrm>
            <a:custGeom>
              <a:avLst/>
              <a:gdLst>
                <a:gd name="connsiteX0" fmla="*/ 66496 w 295060"/>
                <a:gd name="connsiteY0" fmla="*/ 15613 h 273493"/>
                <a:gd name="connsiteX1" fmla="*/ 76191 w 295060"/>
                <a:gd name="connsiteY1" fmla="*/ 260706 h 273493"/>
                <a:gd name="connsiteX2" fmla="*/ 306760 w 295060"/>
                <a:gd name="connsiteY2" fmla="*/ 98082 h 273493"/>
                <a:gd name="connsiteX3" fmla="*/ 66496 w 295060"/>
                <a:gd name="connsiteY3" fmla="*/ 15613 h 273493"/>
                <a:gd name="connsiteX4" fmla="*/ 125087 w 295060"/>
                <a:gd name="connsiteY4" fmla="*/ 212739 h 273493"/>
                <a:gd name="connsiteX5" fmla="*/ 97056 w 295060"/>
                <a:gd name="connsiteY5" fmla="*/ 86511 h 273493"/>
                <a:gd name="connsiteX6" fmla="*/ 229833 w 295060"/>
                <a:gd name="connsiteY6" fmla="*/ 86511 h 273493"/>
                <a:gd name="connsiteX7" fmla="*/ 151734 w 295060"/>
                <a:gd name="connsiteY7" fmla="*/ 210053 h 273493"/>
                <a:gd name="connsiteX8" fmla="*/ 125087 w 295060"/>
                <a:gd name="connsiteY8" fmla="*/ 212528 h 273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95060" h="273493">
                  <a:moveTo>
                    <a:pt x="66496" y="15613"/>
                  </a:moveTo>
                  <a:cubicBezTo>
                    <a:pt x="-24130" y="64211"/>
                    <a:pt x="-23287" y="220523"/>
                    <a:pt x="76191" y="260706"/>
                  </a:cubicBezTo>
                  <a:cubicBezTo>
                    <a:pt x="178408" y="328868"/>
                    <a:pt x="340481" y="218630"/>
                    <a:pt x="306760" y="98082"/>
                  </a:cubicBezTo>
                  <a:cubicBezTo>
                    <a:pt x="267348" y="7408"/>
                    <a:pt x="152485" y="-21203"/>
                    <a:pt x="66496" y="15613"/>
                  </a:cubicBezTo>
                  <a:close/>
                  <a:moveTo>
                    <a:pt x="125087" y="212739"/>
                  </a:moveTo>
                  <a:cubicBezTo>
                    <a:pt x="65653" y="200958"/>
                    <a:pt x="69868" y="126483"/>
                    <a:pt x="97056" y="86511"/>
                  </a:cubicBezTo>
                  <a:cubicBezTo>
                    <a:pt x="137943" y="63580"/>
                    <a:pt x="186417" y="78727"/>
                    <a:pt x="229833" y="86511"/>
                  </a:cubicBezTo>
                  <a:cubicBezTo>
                    <a:pt x="242443" y="142154"/>
                    <a:pt x="207477" y="197466"/>
                    <a:pt x="151734" y="210053"/>
                  </a:cubicBezTo>
                  <a:cubicBezTo>
                    <a:pt x="142996" y="212026"/>
                    <a:pt x="134039" y="212858"/>
                    <a:pt x="125087" y="212528"/>
                  </a:cubicBezTo>
                  <a:close/>
                </a:path>
              </a:pathLst>
            </a:custGeom>
            <a:grpFill/>
            <a:ln w="210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4216993770"/>
      </p:ext>
    </p:extLst>
  </p:cSld>
  <p:clrMapOvr>
    <a:masterClrMapping/>
  </p:clrMapOvr>
  <p:transition spd="slow" advClick="0" advTm="5000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410B3D2-D14F-5A49-BAD6-B24B472C409D}"/>
              </a:ext>
            </a:extLst>
          </p:cNvPr>
          <p:cNvSpPr/>
          <p:nvPr userDrawn="1"/>
        </p:nvSpPr>
        <p:spPr>
          <a:xfrm>
            <a:off x="5057555" y="457200"/>
            <a:ext cx="6397223" cy="5632371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28000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D6AAC3E-3431-7C4A-B4E7-1826171C0D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B86F02D-2A85-1440-93FE-974A43268DC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768429"/>
            <a:ext cx="6172200" cy="509262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64BA2AC-FCD7-9948-89CF-3C40B64618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0A23CF7-6B82-204F-895E-C9EA3E3BA6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0"/>
            <a:ext cx="73152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CF7318-C108-5941-B39C-47A5CD6F7D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75D45-ECC0-BE49-BEE9-DCEB92F451F1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58A82EA-67F5-EE45-BC1D-8690372E3C35}"/>
              </a:ext>
            </a:extLst>
          </p:cNvPr>
          <p:cNvSpPr/>
          <p:nvPr userDrawn="1"/>
        </p:nvSpPr>
        <p:spPr>
          <a:xfrm>
            <a:off x="737222" y="437322"/>
            <a:ext cx="4172571" cy="5632371"/>
          </a:xfrm>
          <a:prstGeom prst="rect">
            <a:avLst/>
          </a:prstGeom>
          <a:noFill/>
          <a:ln w="104775" cmpd="tri">
            <a:gradFill>
              <a:gsLst>
                <a:gs pos="0">
                  <a:schemeClr val="accent3"/>
                </a:gs>
                <a:gs pos="30000">
                  <a:schemeClr val="accent3">
                    <a:lumMod val="88000"/>
                  </a:schemeClr>
                </a:gs>
                <a:gs pos="67000">
                  <a:schemeClr val="accent3">
                    <a:lumMod val="40000"/>
                    <a:lumOff val="60000"/>
                  </a:schemeClr>
                </a:gs>
                <a:gs pos="100000">
                  <a:schemeClr val="accent3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7610416"/>
      </p:ext>
    </p:extLst>
  </p:cSld>
  <p:clrMapOvr>
    <a:masterClrMapping/>
  </p:clrMapOvr>
  <p:transition spd="slow" advClick="0" advTm="5000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1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3365B17-78CB-BC47-974D-04F308BD98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48B36A-827A-8C46-A6D5-852F1AF365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84F59F-0648-0047-94D2-77299FFDFB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0496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D75D45-ECC0-BE49-BEE9-DCEB92F451F1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0EF84F9-07EA-BE48-A6C6-26001DD5F9A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90500" y="6356350"/>
            <a:ext cx="7315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23731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02" r:id="rId10"/>
    <p:sldLayoutId id="2147483721" r:id="rId11"/>
    <p:sldLayoutId id="2147483668" r:id="rId12"/>
    <p:sldLayoutId id="2147483669" r:id="rId13"/>
    <p:sldLayoutId id="2147483661" r:id="rId14"/>
    <p:sldLayoutId id="2147483705" r:id="rId15"/>
    <p:sldLayoutId id="2147483670" r:id="rId16"/>
    <p:sldLayoutId id="2147483707" r:id="rId17"/>
    <p:sldLayoutId id="2147483700" r:id="rId18"/>
    <p:sldLayoutId id="2147483709" r:id="rId19"/>
    <p:sldLayoutId id="2147483699" r:id="rId20"/>
    <p:sldLayoutId id="2147483681" r:id="rId21"/>
    <p:sldLayoutId id="2147483706" r:id="rId22"/>
    <p:sldLayoutId id="2147483708" r:id="rId23"/>
    <p:sldLayoutId id="2147483704" r:id="rId24"/>
    <p:sldLayoutId id="2147483701" r:id="rId25"/>
    <p:sldLayoutId id="2147483703" r:id="rId26"/>
  </p:sldLayoutIdLst>
  <p:transition spd="slow" advClick="0" advTm="5000">
    <p:fade/>
  </p:transition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02DDA7E-8449-42D1-93BD-4E96C1BFC1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9400" y="395289"/>
            <a:ext cx="10213200" cy="111283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72EB64-DBC0-4012-830E-9166670D17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89400" y="1685925"/>
            <a:ext cx="10213200" cy="40401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49A3E9-8704-4E26-A519-8215B3E943F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0000" y="6357168"/>
            <a:ext cx="1760150" cy="4616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cap="all" spc="200" baseline="0">
                <a:solidFill>
                  <a:schemeClr val="tx1">
                    <a:alpha val="60000"/>
                  </a:schemeClr>
                </a:solidFill>
                <a:latin typeface="+mj-lt"/>
              </a:defRPr>
            </a:lvl1pPr>
          </a:lstStyle>
          <a:p>
            <a:r>
              <a:rPr lang="en-US"/>
              <a:t>20XX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590E32-87A0-44C2-A299-D45FAB146E0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54312" y="6357600"/>
            <a:ext cx="6683376" cy="460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cap="all" spc="300" baseline="0">
                <a:solidFill>
                  <a:schemeClr val="tx1">
                    <a:alpha val="60000"/>
                  </a:schemeClr>
                </a:solidFill>
                <a:latin typeface="+mj-lt"/>
              </a:defRPr>
            </a:lvl1pPr>
          </a:lstStyle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1C1A41-01A7-44E2-965B-ACFD4F2806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982800" y="6357600"/>
            <a:ext cx="1760150" cy="460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spc="200" baseline="0">
                <a:solidFill>
                  <a:schemeClr val="tx1">
                    <a:alpha val="60000"/>
                  </a:schemeClr>
                </a:solidFill>
                <a:latin typeface="+mj-lt"/>
              </a:defRPr>
            </a:lvl1pPr>
          </a:lstStyle>
          <a:p>
            <a:fld id="{294A09A9-5501-47C1-A89A-A340965A2BE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19746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5" r:id="rId2"/>
    <p:sldLayoutId id="2147483673" r:id="rId3"/>
    <p:sldLayoutId id="2147483678" r:id="rId4"/>
    <p:sldLayoutId id="2147483722" r:id="rId5"/>
    <p:sldLayoutId id="2147483680" r:id="rId6"/>
    <p:sldLayoutId id="2147483679" r:id="rId7"/>
    <p:sldLayoutId id="2147483677" r:id="rId8"/>
    <p:sldLayoutId id="2147483662" r:id="rId9"/>
    <p:sldLayoutId id="2147483663" r:id="rId10"/>
    <p:sldLayoutId id="2147483671" r:id="rId11"/>
    <p:sldLayoutId id="2147483676" r:id="rId12"/>
    <p:sldLayoutId id="2147483674" r:id="rId13"/>
  </p:sldLayoutIdLst>
  <p:transition spd="slow" advClick="0" advTm="5000">
    <p:fade/>
  </p:transition>
  <p:hf hd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200" kern="1200" cap="none" spc="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60000" indent="-360000" algn="l" defTabSz="914400" rtl="0" eaLnBrk="1" latinLnBrk="0" hangingPunct="1">
        <a:lnSpc>
          <a:spcPct val="150000"/>
        </a:lnSpc>
        <a:spcBef>
          <a:spcPts val="1000"/>
        </a:spcBef>
        <a:buClr>
          <a:schemeClr val="accent3"/>
        </a:buClr>
        <a:buFont typeface="Wingdings" panose="05000000000000000000" pitchFamily="2" charset="2"/>
        <a:buChar char=""/>
        <a:defRPr sz="2000" kern="1200" spc="50">
          <a:solidFill>
            <a:schemeClr val="tx1">
              <a:alpha val="60000"/>
            </a:schemeClr>
          </a:solidFill>
          <a:latin typeface="+mn-lt"/>
          <a:ea typeface="+mn-ea"/>
          <a:cs typeface="+mn-cs"/>
        </a:defRPr>
      </a:lvl1pPr>
      <a:lvl2pPr marL="360000" indent="0" algn="l" defTabSz="914400" rtl="0" eaLnBrk="1" latinLnBrk="0" hangingPunct="1">
        <a:lnSpc>
          <a:spcPct val="150000"/>
        </a:lnSpc>
        <a:spcBef>
          <a:spcPts val="500"/>
        </a:spcBef>
        <a:buFontTx/>
        <a:buNone/>
        <a:defRPr sz="2000" b="0" i="1" kern="1200" spc="50" baseline="0">
          <a:solidFill>
            <a:schemeClr val="tx1">
              <a:alpha val="60000"/>
            </a:schemeClr>
          </a:solidFill>
          <a:latin typeface="+mn-lt"/>
          <a:ea typeface="+mn-ea"/>
          <a:cs typeface="+mn-cs"/>
        </a:defRPr>
      </a:lvl2pPr>
      <a:lvl3pPr marL="1080000" indent="-360000" algn="l" defTabSz="914400" rtl="0" eaLnBrk="1" latinLnBrk="0" hangingPunct="1">
        <a:lnSpc>
          <a:spcPct val="150000"/>
        </a:lnSpc>
        <a:spcBef>
          <a:spcPts val="500"/>
        </a:spcBef>
        <a:buClr>
          <a:schemeClr val="accent3"/>
        </a:buClr>
        <a:buFont typeface="Wingdings" panose="05000000000000000000" pitchFamily="2" charset="2"/>
        <a:buChar char=""/>
        <a:defRPr sz="2000" kern="1200" spc="50">
          <a:solidFill>
            <a:schemeClr val="tx1">
              <a:alpha val="60000"/>
            </a:schemeClr>
          </a:solidFill>
          <a:latin typeface="+mn-lt"/>
          <a:ea typeface="+mn-ea"/>
          <a:cs typeface="+mn-cs"/>
        </a:defRPr>
      </a:lvl3pPr>
      <a:lvl4pPr marL="1080000" indent="0" algn="l" defTabSz="914400" rtl="0" eaLnBrk="1" latinLnBrk="0" hangingPunct="1">
        <a:lnSpc>
          <a:spcPct val="150000"/>
        </a:lnSpc>
        <a:spcBef>
          <a:spcPts val="500"/>
        </a:spcBef>
        <a:buClr>
          <a:schemeClr val="accent3"/>
        </a:buClr>
        <a:buFontTx/>
        <a:buNone/>
        <a:defRPr sz="2000" b="0" i="1" kern="1200" spc="50" baseline="0">
          <a:solidFill>
            <a:schemeClr val="tx1">
              <a:alpha val="60000"/>
            </a:schemeClr>
          </a:solidFill>
          <a:latin typeface="+mn-lt"/>
          <a:ea typeface="+mn-ea"/>
          <a:cs typeface="+mn-cs"/>
        </a:defRPr>
      </a:lvl4pPr>
      <a:lvl5pPr marL="1800000" indent="-360000" algn="l" defTabSz="914400" rtl="0" eaLnBrk="1" latinLnBrk="0" hangingPunct="1">
        <a:lnSpc>
          <a:spcPct val="150000"/>
        </a:lnSpc>
        <a:spcBef>
          <a:spcPts val="500"/>
        </a:spcBef>
        <a:buClr>
          <a:schemeClr val="accent3"/>
        </a:buClr>
        <a:buFont typeface="Wingdings" panose="05000000000000000000" pitchFamily="2" charset="2"/>
        <a:buChar char=""/>
        <a:defRPr sz="2000" kern="1200" spc="50">
          <a:solidFill>
            <a:schemeClr val="tx1">
              <a:alpha val="6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137">
          <p15:clr>
            <a:srgbClr val="F26B43"/>
          </p15:clr>
        </p15:guide>
        <p15:guide id="3" pos="680">
          <p15:clr>
            <a:srgbClr val="F26B43"/>
          </p15:clr>
        </p15:guide>
        <p15:guide id="4" pos="7000">
          <p15:clr>
            <a:srgbClr val="F26B43"/>
          </p15:clr>
        </p15:guide>
        <p15:guide id="5" orient="horz" pos="679">
          <p15:clr>
            <a:srgbClr val="F26B43"/>
          </p15:clr>
        </p15:guide>
        <p15:guide id="6" orient="horz" pos="3640">
          <p15:clr>
            <a:srgbClr val="F26B43"/>
          </p15:clr>
        </p15:guide>
        <p15:guide id="7" pos="6644">
          <p15:clr>
            <a:srgbClr val="F26B43"/>
          </p15:clr>
        </p15:guide>
        <p15:guide id="8" pos="6289">
          <p15:clr>
            <a:srgbClr val="F26B43"/>
          </p15:clr>
        </p15:guide>
        <p15:guide id="9" pos="5945">
          <p15:clr>
            <a:srgbClr val="F26B43"/>
          </p15:clr>
        </p15:guide>
        <p15:guide id="10" pos="1391">
          <p15:clr>
            <a:srgbClr val="F26B43"/>
          </p15:clr>
        </p15:guide>
        <p15:guide id="11" pos="1032">
          <p15:clr>
            <a:srgbClr val="F26B43"/>
          </p15:clr>
        </p15:guide>
        <p15:guide id="12" pos="1732">
          <p15:clr>
            <a:srgbClr val="F26B43"/>
          </p15:clr>
        </p15:guide>
        <p15:guide id="13" pos="2084">
          <p15:clr>
            <a:srgbClr val="F26B43"/>
          </p15:clr>
        </p15:guide>
        <p15:guide id="14" pos="5596">
          <p15:clr>
            <a:srgbClr val="F26B43"/>
          </p15:clr>
        </p15:guide>
        <p15:guide id="15" pos="2436">
          <p15:clr>
            <a:srgbClr val="F26B43"/>
          </p15:clr>
        </p15:guide>
        <p15:guide id="16" pos="5244">
          <p15:clr>
            <a:srgbClr val="F26B43"/>
          </p15:clr>
        </p15:guide>
        <p15:guide id="17" pos="2792">
          <p15:clr>
            <a:srgbClr val="F26B43"/>
          </p15:clr>
        </p15:guide>
        <p15:guide id="18" pos="4892">
          <p15:clr>
            <a:srgbClr val="F26B43"/>
          </p15:clr>
        </p15:guide>
        <p15:guide id="19" pos="4543">
          <p15:clr>
            <a:srgbClr val="F26B43"/>
          </p15:clr>
        </p15:guide>
        <p15:guide id="20" pos="3488">
          <p15:clr>
            <a:srgbClr val="F26B43"/>
          </p15:clr>
        </p15:guide>
        <p15:guide id="21" pos="4192">
          <p15:clr>
            <a:srgbClr val="F26B43"/>
          </p15:clr>
        </p15:guide>
        <p15:guide id="23" pos="340">
          <p15:clr>
            <a:srgbClr val="A4A3A4"/>
          </p15:clr>
        </p15:guide>
        <p15:guide id="24" pos="7340">
          <p15:clr>
            <a:srgbClr val="A4A3A4"/>
          </p15:clr>
        </p15:guide>
        <p15:guide id="25" orient="horz" pos="1062">
          <p15:clr>
            <a:srgbClr val="5ACBF0"/>
          </p15:clr>
        </p15:guide>
        <p15:guide id="26" orient="horz" pos="3982">
          <p15:clr>
            <a:srgbClr val="A4A3A4"/>
          </p15:clr>
        </p15:guide>
        <p15:guide id="27" orient="horz" pos="338">
          <p15:clr>
            <a:srgbClr val="A4A3A4"/>
          </p15:clr>
        </p15:guide>
        <p15:guide id="28" orient="horz" pos="950">
          <p15:clr>
            <a:srgbClr val="5ACBF0"/>
          </p15:clr>
        </p15:guide>
        <p15:guide id="29" orient="horz" pos="249">
          <p15:clr>
            <a:srgbClr val="5ACBF0"/>
          </p15:clr>
        </p15:guide>
        <p15:guide id="30" orient="horz" pos="2160" userDrawn="1">
          <p15:clr>
            <a:srgbClr val="A4A3A4"/>
          </p15:clr>
        </p15:guide>
        <p15:guide id="31" pos="3840" userDrawn="1">
          <p15:clr>
            <a:srgbClr val="A4A3A4"/>
          </p15:clr>
        </p15:guide>
        <p15:guide id="32" pos="240" userDrawn="1">
          <p15:clr>
            <a:srgbClr val="547EBF"/>
          </p15:clr>
        </p15:guide>
        <p15:guide id="33" orient="horz" pos="240" userDrawn="1">
          <p15:clr>
            <a:srgbClr val="547EBF"/>
          </p15:clr>
        </p15:guide>
        <p15:guide id="34" pos="7440" userDrawn="1">
          <p15:clr>
            <a:srgbClr val="547EBF"/>
          </p15:clr>
        </p15:guide>
        <p15:guide id="35" orient="horz" pos="4080" userDrawn="1">
          <p15:clr>
            <a:srgbClr val="547EBF"/>
          </p15:clr>
        </p15:guide>
        <p15:guide id="36" pos="3960" userDrawn="1">
          <p15:clr>
            <a:srgbClr val="547EBF"/>
          </p15:clr>
        </p15:guide>
        <p15:guide id="37" pos="3720" userDrawn="1">
          <p15:clr>
            <a:srgbClr val="547EBF"/>
          </p15:clr>
        </p15:guide>
        <p15:guide id="38" pos="2112" userDrawn="1">
          <p15:clr>
            <a:srgbClr val="547EBF"/>
          </p15:clr>
        </p15:guide>
        <p15:guide id="39" pos="1848" userDrawn="1">
          <p15:clr>
            <a:srgbClr val="547EBF"/>
          </p15:clr>
        </p15:guide>
        <p15:guide id="40" pos="5568" userDrawn="1">
          <p15:clr>
            <a:srgbClr val="547EBF"/>
          </p15:clr>
        </p15:guide>
        <p15:guide id="41" pos="5832" userDrawn="1">
          <p15:clr>
            <a:srgbClr val="547EBF"/>
          </p15:clr>
        </p15:guide>
        <p15:guide id="42" pos="4968" userDrawn="1">
          <p15:clr>
            <a:srgbClr val="9FCC3B"/>
          </p15:clr>
        </p15:guide>
        <p15:guide id="43" pos="5208" userDrawn="1">
          <p15:clr>
            <a:srgbClr val="9FCC3B"/>
          </p15:clr>
        </p15:guide>
        <p15:guide id="44" pos="2712" userDrawn="1">
          <p15:clr>
            <a:srgbClr val="9FCC3B"/>
          </p15:clr>
        </p15:guide>
        <p15:guide id="45" pos="2472" userDrawn="1">
          <p15:clr>
            <a:srgbClr val="9FCC3B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76640435-94B6-8BF8-E07C-3758FBD1F7C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A1AF4921-3C11-9646-0A82-74154270805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DE3FE0BE-E5DA-EA94-52F9-63F2A210AB4F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alt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F36F112F-F55C-C742-FCE8-5A19DB7A4DA4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alt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8A6845BE-E772-83D3-F092-C78607D5113A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18493CCB-58E7-4FBE-A7B3-20BF3DBC4D80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8.png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5.jpeg"/><Relationship Id="rId1" Type="http://schemas.openxmlformats.org/officeDocument/2006/relationships/slideLayout" Target="../slideLayouts/slideLayout46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6.jpeg"/><Relationship Id="rId1" Type="http://schemas.openxmlformats.org/officeDocument/2006/relationships/slideLayout" Target="../slideLayouts/slideLayout46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7.jpeg"/><Relationship Id="rId1" Type="http://schemas.openxmlformats.org/officeDocument/2006/relationships/slideLayout" Target="../slideLayouts/slideLayout46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8.jpeg"/><Relationship Id="rId1" Type="http://schemas.openxmlformats.org/officeDocument/2006/relationships/slideLayout" Target="../slideLayouts/slideLayout4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5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5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5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64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7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78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8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8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5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15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9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15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99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15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15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15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15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15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9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15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15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15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15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15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15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24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15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15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g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5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g"/><Relationship Id="rId1" Type="http://schemas.openxmlformats.org/officeDocument/2006/relationships/slideLayout" Target="../slideLayouts/slideLayout29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g"/><Relationship Id="rId2" Type="http://schemas.openxmlformats.org/officeDocument/2006/relationships/image" Target="../media/image131.jpg"/><Relationship Id="rId1" Type="http://schemas.openxmlformats.org/officeDocument/2006/relationships/slideLayout" Target="../slideLayouts/slideLayout29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g"/><Relationship Id="rId2" Type="http://schemas.openxmlformats.org/officeDocument/2006/relationships/image" Target="../media/image133.jpg"/><Relationship Id="rId1" Type="http://schemas.openxmlformats.org/officeDocument/2006/relationships/slideLayout" Target="../slideLayouts/slideLayout29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g"/><Relationship Id="rId2" Type="http://schemas.openxmlformats.org/officeDocument/2006/relationships/image" Target="../media/image135.jpg"/><Relationship Id="rId1" Type="http://schemas.openxmlformats.org/officeDocument/2006/relationships/slideLayout" Target="../slideLayouts/slideLayout29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g"/><Relationship Id="rId2" Type="http://schemas.openxmlformats.org/officeDocument/2006/relationships/image" Target="../media/image137.jpg"/><Relationship Id="rId1" Type="http://schemas.openxmlformats.org/officeDocument/2006/relationships/slideLayout" Target="../slideLayouts/slideLayout29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jpg"/><Relationship Id="rId1" Type="http://schemas.openxmlformats.org/officeDocument/2006/relationships/slideLayout" Target="../slideLayouts/slideLayout29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g"/><Relationship Id="rId2" Type="http://schemas.openxmlformats.org/officeDocument/2006/relationships/image" Target="../media/image140.jpg"/><Relationship Id="rId1" Type="http://schemas.openxmlformats.org/officeDocument/2006/relationships/slideLayout" Target="../slideLayouts/slideLayout29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jpg"/><Relationship Id="rId2" Type="http://schemas.openxmlformats.org/officeDocument/2006/relationships/image" Target="../media/image142.jpg"/><Relationship Id="rId1" Type="http://schemas.openxmlformats.org/officeDocument/2006/relationships/slideLayout" Target="../slideLayouts/slideLayout29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jpg"/><Relationship Id="rId1" Type="http://schemas.openxmlformats.org/officeDocument/2006/relationships/slideLayout" Target="../slideLayouts/slideLayout2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1.pn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40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5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51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51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5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51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jpeg"/><Relationship Id="rId1" Type="http://schemas.openxmlformats.org/officeDocument/2006/relationships/slideLayout" Target="../slideLayouts/slideLayout51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jpeg"/><Relationship Id="rId1" Type="http://schemas.openxmlformats.org/officeDocument/2006/relationships/slideLayout" Target="../slideLayouts/slideLayout51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jpeg"/><Relationship Id="rId1" Type="http://schemas.openxmlformats.org/officeDocument/2006/relationships/slideLayout" Target="../slideLayouts/slideLayout5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5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jpeg"/><Relationship Id="rId1" Type="http://schemas.openxmlformats.org/officeDocument/2006/relationships/slideLayout" Target="../slideLayouts/slideLayout51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jpeg"/><Relationship Id="rId1" Type="http://schemas.openxmlformats.org/officeDocument/2006/relationships/slideLayout" Target="../slideLayouts/slideLayout51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jpeg"/><Relationship Id="rId1" Type="http://schemas.openxmlformats.org/officeDocument/2006/relationships/slideLayout" Target="../slideLayouts/slideLayout51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jpeg"/><Relationship Id="rId1" Type="http://schemas.openxmlformats.org/officeDocument/2006/relationships/slideLayout" Target="../slideLayouts/slideLayout51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jpeg"/><Relationship Id="rId1" Type="http://schemas.openxmlformats.org/officeDocument/2006/relationships/slideLayout" Target="../slideLayouts/slideLayout51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jpeg"/><Relationship Id="rId1" Type="http://schemas.openxmlformats.org/officeDocument/2006/relationships/slideLayout" Target="../slideLayouts/slideLayout51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jpeg"/><Relationship Id="rId1" Type="http://schemas.openxmlformats.org/officeDocument/2006/relationships/slideLayout" Target="../slideLayouts/slideLayout51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jpeg"/><Relationship Id="rId1" Type="http://schemas.openxmlformats.org/officeDocument/2006/relationships/slideLayout" Target="../slideLayouts/slideLayout51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jpeg"/><Relationship Id="rId1" Type="http://schemas.openxmlformats.org/officeDocument/2006/relationships/slideLayout" Target="../slideLayouts/slideLayout46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jpeg"/><Relationship Id="rId1" Type="http://schemas.openxmlformats.org/officeDocument/2006/relationships/slideLayout" Target="../slideLayouts/slideLayout4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5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jpeg"/><Relationship Id="rId1" Type="http://schemas.openxmlformats.org/officeDocument/2006/relationships/slideLayout" Target="../slideLayouts/slideLayout46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.jpeg"/><Relationship Id="rId1" Type="http://schemas.openxmlformats.org/officeDocument/2006/relationships/slideLayout" Target="../slideLayouts/slideLayout46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jpeg"/><Relationship Id="rId1" Type="http://schemas.openxmlformats.org/officeDocument/2006/relationships/slideLayout" Target="../slideLayouts/slideLayout46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.jpeg"/><Relationship Id="rId1" Type="http://schemas.openxmlformats.org/officeDocument/2006/relationships/slideLayout" Target="../slideLayouts/slideLayout46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9.jpeg"/><Relationship Id="rId1" Type="http://schemas.openxmlformats.org/officeDocument/2006/relationships/slideLayout" Target="../slideLayouts/slideLayout46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jpeg"/><Relationship Id="rId1" Type="http://schemas.openxmlformats.org/officeDocument/2006/relationships/slideLayout" Target="../slideLayouts/slideLayout46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1.jpeg"/><Relationship Id="rId1" Type="http://schemas.openxmlformats.org/officeDocument/2006/relationships/slideLayout" Target="../slideLayouts/slideLayout46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2.jpeg"/><Relationship Id="rId1" Type="http://schemas.openxmlformats.org/officeDocument/2006/relationships/slideLayout" Target="../slideLayouts/slideLayout46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3.jpeg"/><Relationship Id="rId1" Type="http://schemas.openxmlformats.org/officeDocument/2006/relationships/slideLayout" Target="../slideLayouts/slideLayout46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4.jpeg"/><Relationship Id="rId1" Type="http://schemas.openxmlformats.org/officeDocument/2006/relationships/slideLayout" Target="../slideLayouts/slideLayout4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0BE5ED-9E3F-C947-87CE-87336D9CAB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CLASS OF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251C31-E981-7B43-AEC0-309FAFCFB8C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1983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BCEBAF6-826A-A84D-A080-E68FAC299F5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REUNION</a:t>
            </a:r>
          </a:p>
        </p:txBody>
      </p:sp>
      <p:pic>
        <p:nvPicPr>
          <p:cNvPr id="26" name="Picture Placeholder 25" descr="A person smiling at the camera&#10;&#10;Description automatically generated">
            <a:extLst>
              <a:ext uri="{FF2B5EF4-FFF2-40B4-BE49-F238E27FC236}">
                <a16:creationId xmlns:a16="http://schemas.microsoft.com/office/drawing/2014/main" id="{A85B3BF5-352D-2A7A-8212-2781610219D7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2"/>
          <a:srcRect t="2359" b="2359"/>
          <a:stretch>
            <a:fillRect/>
          </a:stretch>
        </p:blipFill>
        <p:spPr/>
      </p:pic>
      <p:pic>
        <p:nvPicPr>
          <p:cNvPr id="40" name="Picture Placeholder 39" descr="A couple of men looking at a piece of paper&#10;&#10;Description automatically generated">
            <a:extLst>
              <a:ext uri="{FF2B5EF4-FFF2-40B4-BE49-F238E27FC236}">
                <a16:creationId xmlns:a16="http://schemas.microsoft.com/office/drawing/2014/main" id="{756B9FEA-97AD-BF59-A7DC-FA42B2F4B996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3"/>
          <a:srcRect l="3104" r="3104"/>
          <a:stretch>
            <a:fillRect/>
          </a:stretch>
        </p:blipFill>
        <p:spPr/>
      </p:pic>
      <p:pic>
        <p:nvPicPr>
          <p:cNvPr id="44" name="Picture Placeholder 43" descr="A group of people on a slide&#10;&#10;Description automatically generated">
            <a:extLst>
              <a:ext uri="{FF2B5EF4-FFF2-40B4-BE49-F238E27FC236}">
                <a16:creationId xmlns:a16="http://schemas.microsoft.com/office/drawing/2014/main" id="{2D786475-3C0C-7911-0F73-A1B0E4F82DAB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4"/>
          <a:srcRect l="3039" r="3039"/>
          <a:stretch>
            <a:fillRect/>
          </a:stretch>
        </p:blipFill>
        <p:spPr/>
      </p:pic>
      <p:pic>
        <p:nvPicPr>
          <p:cNvPr id="48" name="Picture Placeholder 47" descr="A person wearing a white shirt and blue jeans&#10;&#10;Description automatically generated">
            <a:extLst>
              <a:ext uri="{FF2B5EF4-FFF2-40B4-BE49-F238E27FC236}">
                <a16:creationId xmlns:a16="http://schemas.microsoft.com/office/drawing/2014/main" id="{8BB961B1-9351-59F6-7F2D-30726333E6BB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5"/>
          <a:srcRect t="10125" b="1012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75606908"/>
      </p:ext>
    </p:extLst>
  </p:cSld>
  <p:clrMapOvr>
    <a:masterClrMapping/>
  </p:clrMapOvr>
  <p:transition spd="slow" advClick="0" advTm="5000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 descr="A person holding a small dog&#10;&#10;Description automatically generated">
            <a:extLst>
              <a:ext uri="{FF2B5EF4-FFF2-40B4-BE49-F238E27FC236}">
                <a16:creationId xmlns:a16="http://schemas.microsoft.com/office/drawing/2014/main" id="{98349818-A993-A952-E664-5773D9798678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2"/>
          <a:srcRect t="2053" b="-1326"/>
          <a:stretch/>
        </p:blipFill>
        <p:spPr>
          <a:xfrm rot="316905">
            <a:off x="324191" y="419080"/>
            <a:ext cx="3936733" cy="5453045"/>
          </a:xfrm>
        </p:spPr>
      </p:pic>
      <p:pic>
        <p:nvPicPr>
          <p:cNvPr id="11" name="Picture Placeholder 10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8F974BEA-4F0F-1624-83C1-5042FEED5226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 rotWithShape="1">
          <a:blip r:embed="rId3"/>
          <a:srcRect t="551" b="-1920"/>
          <a:stretch/>
        </p:blipFill>
        <p:spPr>
          <a:xfrm rot="21375353">
            <a:off x="4234670" y="682753"/>
            <a:ext cx="3543011" cy="4859131"/>
          </a:xfrm>
        </p:spPr>
      </p:pic>
      <p:pic>
        <p:nvPicPr>
          <p:cNvPr id="15" name="Picture Placeholder 14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EC9B4050-74BE-97FA-43DA-757550014075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 rotWithShape="1">
          <a:blip r:embed="rId4"/>
          <a:srcRect t="2268" b="-894"/>
          <a:stretch/>
        </p:blipFill>
        <p:spPr>
          <a:xfrm rot="238081">
            <a:off x="8097732" y="1132403"/>
            <a:ext cx="3969357" cy="5487034"/>
          </a:xfrm>
        </p:spPr>
      </p:pic>
    </p:spTree>
    <p:extLst>
      <p:ext uri="{BB962C8B-B14F-4D97-AF65-F5344CB8AC3E}">
        <p14:creationId xmlns:p14="http://schemas.microsoft.com/office/powerpoint/2010/main" val="3401057677"/>
      </p:ext>
    </p:extLst>
  </p:cSld>
  <p:clrMapOvr>
    <a:masterClrMapping/>
  </p:clrMapOvr>
  <p:transition spd="slow" advClick="0" advTm="5000">
    <p:fade/>
  </p:transition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2" name="Picture 4">
            <a:extLst>
              <a:ext uri="{FF2B5EF4-FFF2-40B4-BE49-F238E27FC236}">
                <a16:creationId xmlns:a16="http://schemas.microsoft.com/office/drawing/2014/main" id="{A982B6B5-C296-6F07-0A27-0C130D29C3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9525" y="762001"/>
            <a:ext cx="7092950" cy="4708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133" name="Text Box 5">
            <a:extLst>
              <a:ext uri="{FF2B5EF4-FFF2-40B4-BE49-F238E27FC236}">
                <a16:creationId xmlns:a16="http://schemas.microsoft.com/office/drawing/2014/main" id="{7CD02D08-04C9-4007-F9D5-709B73CD59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0" y="4397375"/>
            <a:ext cx="154463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sz="1400">
                <a:solidFill>
                  <a:schemeClr val="bg1"/>
                </a:solidFill>
              </a:rPr>
              <a:t>Sue Archambault</a:t>
            </a:r>
          </a:p>
        </p:txBody>
      </p:sp>
    </p:spTree>
    <p:extLst>
      <p:ext uri="{BB962C8B-B14F-4D97-AF65-F5344CB8AC3E}">
        <p14:creationId xmlns:p14="http://schemas.microsoft.com/office/powerpoint/2010/main" val="2881005771"/>
      </p:ext>
    </p:extLst>
  </p:cSld>
  <p:clrMapOvr>
    <a:masterClrMapping/>
  </p:clrMapOvr>
  <p:transition advTm="4112"/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6" name="Picture 4">
            <a:extLst>
              <a:ext uri="{FF2B5EF4-FFF2-40B4-BE49-F238E27FC236}">
                <a16:creationId xmlns:a16="http://schemas.microsoft.com/office/drawing/2014/main" id="{0407625C-2E6D-378D-72B7-808A75CB8D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1828800"/>
            <a:ext cx="7450138" cy="4700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2696546"/>
      </p:ext>
    </p:extLst>
  </p:cSld>
  <p:clrMapOvr>
    <a:masterClrMapping/>
  </p:clrMapOvr>
  <p:transition advTm="4608"/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80" name="Picture 4">
            <a:extLst>
              <a:ext uri="{FF2B5EF4-FFF2-40B4-BE49-F238E27FC236}">
                <a16:creationId xmlns:a16="http://schemas.microsoft.com/office/drawing/2014/main" id="{E0D63EB8-BBB4-F058-1BB1-E828354588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5688" y="1981200"/>
            <a:ext cx="7504112" cy="4425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0094904"/>
      </p:ext>
    </p:extLst>
  </p:cSld>
  <p:clrMapOvr>
    <a:masterClrMapping/>
  </p:clrMapOvr>
  <p:transition advTm="4080"/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4" name="Picture 4">
            <a:extLst>
              <a:ext uri="{FF2B5EF4-FFF2-40B4-BE49-F238E27FC236}">
                <a16:creationId xmlns:a16="http://schemas.microsoft.com/office/drawing/2014/main" id="{EE75E0CC-5E9F-102E-5820-E080E17609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1" y="1600200"/>
            <a:ext cx="6791325" cy="4471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9735904"/>
      </p:ext>
    </p:extLst>
  </p:cSld>
  <p:clrMapOvr>
    <a:masterClrMapping/>
  </p:clrMapOvr>
  <p:transition advTm="4352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 descr="A person holding a baseball bat&#10;&#10;Description automatically generated">
            <a:extLst>
              <a:ext uri="{FF2B5EF4-FFF2-40B4-BE49-F238E27FC236}">
                <a16:creationId xmlns:a16="http://schemas.microsoft.com/office/drawing/2014/main" id="{C3109CFF-F9AD-072B-1ABE-D954CB816EB9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/>
          <a:srcRect t="1352" b="1352"/>
          <a:stretch>
            <a:fillRect/>
          </a:stretch>
        </p:blipFill>
        <p:spPr>
          <a:xfrm rot="316905">
            <a:off x="1063626" y="487073"/>
            <a:ext cx="4448338" cy="5951981"/>
          </a:xfrm>
        </p:spPr>
      </p:pic>
      <p:pic>
        <p:nvPicPr>
          <p:cNvPr id="11" name="Picture Placeholder 10" descr="A group of people sitting on a bench&#10;&#10;Description automatically generated">
            <a:extLst>
              <a:ext uri="{FF2B5EF4-FFF2-40B4-BE49-F238E27FC236}">
                <a16:creationId xmlns:a16="http://schemas.microsoft.com/office/drawing/2014/main" id="{E8FB9E77-E6FD-3EFF-369A-E9BAFBEB1089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3"/>
          <a:srcRect t="962" b="962"/>
          <a:stretch>
            <a:fillRect/>
          </a:stretch>
        </p:blipFill>
        <p:spPr>
          <a:xfrm rot="21375353">
            <a:off x="6683176" y="229469"/>
            <a:ext cx="4157822" cy="5563264"/>
          </a:xfrm>
        </p:spPr>
      </p:pic>
    </p:spTree>
    <p:extLst>
      <p:ext uri="{BB962C8B-B14F-4D97-AF65-F5344CB8AC3E}">
        <p14:creationId xmlns:p14="http://schemas.microsoft.com/office/powerpoint/2010/main" val="3566945420"/>
      </p:ext>
    </p:extLst>
  </p:cSld>
  <p:clrMapOvr>
    <a:masterClrMapping/>
  </p:clrMapOvr>
  <p:transition spd="slow" advClick="0" advTm="5000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9" descr="A person sitting in a chair&#10;&#10;Description automatically generated">
            <a:extLst>
              <a:ext uri="{FF2B5EF4-FFF2-40B4-BE49-F238E27FC236}">
                <a16:creationId xmlns:a16="http://schemas.microsoft.com/office/drawing/2014/main" id="{0FD4C85D-AFE8-FC36-CC0A-3F2E118B2D9E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2"/>
          <a:srcRect t="2055" b="-1242"/>
          <a:stretch/>
        </p:blipFill>
        <p:spPr>
          <a:xfrm rot="316905">
            <a:off x="463064" y="326425"/>
            <a:ext cx="3701763" cy="5123395"/>
          </a:xfrm>
        </p:spPr>
      </p:pic>
      <p:pic>
        <p:nvPicPr>
          <p:cNvPr id="13" name="Picture Placeholder 12" descr="A person sitting at a desk&#10;&#10;Description automatically generated">
            <a:extLst>
              <a:ext uri="{FF2B5EF4-FFF2-40B4-BE49-F238E27FC236}">
                <a16:creationId xmlns:a16="http://schemas.microsoft.com/office/drawing/2014/main" id="{75AB70D5-2C19-59FC-3E29-42720A66F612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3"/>
          <a:srcRect t="589" b="589"/>
          <a:stretch>
            <a:fillRect/>
          </a:stretch>
        </p:blipFill>
        <p:spPr>
          <a:xfrm rot="21375353">
            <a:off x="4093605" y="1770993"/>
            <a:ext cx="3417185" cy="4572274"/>
          </a:xfrm>
        </p:spPr>
      </p:pic>
      <p:pic>
        <p:nvPicPr>
          <p:cNvPr id="16" name="Picture Placeholder 15" descr="A group of people holding books&#10;&#10;Description automatically generated">
            <a:extLst>
              <a:ext uri="{FF2B5EF4-FFF2-40B4-BE49-F238E27FC236}">
                <a16:creationId xmlns:a16="http://schemas.microsoft.com/office/drawing/2014/main" id="{D2B21E48-CBD0-E96A-4621-2F4B1989D5F9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4"/>
          <a:srcRect t="1072" b="1072"/>
          <a:stretch>
            <a:fillRect/>
          </a:stretch>
        </p:blipFill>
        <p:spPr>
          <a:xfrm rot="238081">
            <a:off x="7714163" y="407981"/>
            <a:ext cx="3807313" cy="5094275"/>
          </a:xfrm>
        </p:spPr>
      </p:pic>
    </p:spTree>
    <p:extLst>
      <p:ext uri="{BB962C8B-B14F-4D97-AF65-F5344CB8AC3E}">
        <p14:creationId xmlns:p14="http://schemas.microsoft.com/office/powerpoint/2010/main" val="3402625741"/>
      </p:ext>
    </p:extLst>
  </p:cSld>
  <p:clrMapOvr>
    <a:masterClrMapping/>
  </p:clrMapOvr>
  <p:transition spd="slow" advClick="0" advTm="5000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 descr="A person lying on a bench with a book on his chest">
            <a:extLst>
              <a:ext uri="{FF2B5EF4-FFF2-40B4-BE49-F238E27FC236}">
                <a16:creationId xmlns:a16="http://schemas.microsoft.com/office/drawing/2014/main" id="{589CA70F-BEB1-7AA3-21A6-267B65D6A4EF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 rotWithShape="1">
          <a:blip r:embed="rId2"/>
          <a:srcRect l="926" r="757"/>
          <a:stretch/>
        </p:blipFill>
        <p:spPr>
          <a:xfrm rot="21375353">
            <a:off x="1822840" y="433493"/>
            <a:ext cx="8357393" cy="5577717"/>
          </a:xfrm>
        </p:spPr>
      </p:pic>
    </p:spTree>
    <p:extLst>
      <p:ext uri="{BB962C8B-B14F-4D97-AF65-F5344CB8AC3E}">
        <p14:creationId xmlns:p14="http://schemas.microsoft.com/office/powerpoint/2010/main" val="1637231432"/>
      </p:ext>
    </p:extLst>
  </p:cSld>
  <p:clrMapOvr>
    <a:masterClrMapping/>
  </p:clrMapOvr>
  <p:transition spd="slow" advClick="0" advTm="5000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10" descr="A person smiling at camera&#10;&#10;Description automatically generated">
            <a:extLst>
              <a:ext uri="{FF2B5EF4-FFF2-40B4-BE49-F238E27FC236}">
                <a16:creationId xmlns:a16="http://schemas.microsoft.com/office/drawing/2014/main" id="{73F06D60-3F6E-57E1-8AFC-D45DFF5282B7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 rotWithShape="1">
          <a:blip r:embed="rId2"/>
          <a:srcRect l="13" t="107" r="781" b="727"/>
          <a:stretch/>
        </p:blipFill>
        <p:spPr>
          <a:xfrm rot="238081">
            <a:off x="6319627" y="2528040"/>
            <a:ext cx="5744036" cy="3908139"/>
          </a:xfrm>
        </p:spPr>
      </p:pic>
      <p:pic>
        <p:nvPicPr>
          <p:cNvPr id="9" name="Picture Placeholder 8" descr="Medium shot of men looking at something&#10;&#10;Description automatically generated">
            <a:extLst>
              <a:ext uri="{FF2B5EF4-FFF2-40B4-BE49-F238E27FC236}">
                <a16:creationId xmlns:a16="http://schemas.microsoft.com/office/drawing/2014/main" id="{42FDA02F-CADB-DB5D-2630-75A8C1E138E4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3"/>
          <a:srcRect l="-796" r="-20"/>
          <a:stretch/>
        </p:blipFill>
        <p:spPr>
          <a:xfrm rot="21172451">
            <a:off x="725326" y="1032930"/>
            <a:ext cx="6042487" cy="3941004"/>
          </a:xfrm>
        </p:spPr>
      </p:pic>
    </p:spTree>
    <p:extLst>
      <p:ext uri="{BB962C8B-B14F-4D97-AF65-F5344CB8AC3E}">
        <p14:creationId xmlns:p14="http://schemas.microsoft.com/office/powerpoint/2010/main" val="2276615837"/>
      </p:ext>
    </p:extLst>
  </p:cSld>
  <p:clrMapOvr>
    <a:masterClrMapping/>
  </p:clrMapOvr>
  <p:transition spd="slow" advClick="0" advTm="5000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 descr="A person sitting at a table holding papers&#10;&#10;Description automatically generated">
            <a:extLst>
              <a:ext uri="{FF2B5EF4-FFF2-40B4-BE49-F238E27FC236}">
                <a16:creationId xmlns:a16="http://schemas.microsoft.com/office/drawing/2014/main" id="{0E6FA538-28FE-9CEE-2F70-55BA61E837E3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2"/>
          <a:srcRect t="1533" b="-2881"/>
          <a:stretch/>
        </p:blipFill>
        <p:spPr>
          <a:xfrm rot="316905">
            <a:off x="465799" y="915317"/>
            <a:ext cx="3615558" cy="5058014"/>
          </a:xfrm>
        </p:spPr>
      </p:pic>
      <p:pic>
        <p:nvPicPr>
          <p:cNvPr id="12" name="Picture Placeholder 11" descr="A person pointing at a globe&#10;&#10;Description automatically generated">
            <a:extLst>
              <a:ext uri="{FF2B5EF4-FFF2-40B4-BE49-F238E27FC236}">
                <a16:creationId xmlns:a16="http://schemas.microsoft.com/office/drawing/2014/main" id="{AAA36E4C-5561-2DF2-BCD5-DF47E9434BB2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 rotWithShape="1">
          <a:blip r:embed="rId3"/>
          <a:srcRect t="1098" b="-1705"/>
          <a:stretch/>
        </p:blipFill>
        <p:spPr>
          <a:xfrm rot="21375353">
            <a:off x="3918984" y="883651"/>
            <a:ext cx="3976987" cy="5473772"/>
          </a:xfrm>
        </p:spPr>
      </p:pic>
      <p:pic>
        <p:nvPicPr>
          <p:cNvPr id="15" name="Picture Placeholder 14" descr="A person in a white shirt&#10;&#10;Description automatically generated">
            <a:extLst>
              <a:ext uri="{FF2B5EF4-FFF2-40B4-BE49-F238E27FC236}">
                <a16:creationId xmlns:a16="http://schemas.microsoft.com/office/drawing/2014/main" id="{009BECC1-9F71-AEDC-E84C-D520183E7EBA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 rotWithShape="1">
          <a:blip r:embed="rId4"/>
          <a:srcRect l="-4128" t="1671" b="-714"/>
          <a:stretch/>
        </p:blipFill>
        <p:spPr>
          <a:xfrm rot="238081">
            <a:off x="7696889" y="338360"/>
            <a:ext cx="4073733" cy="5363868"/>
          </a:xfrm>
        </p:spPr>
      </p:pic>
    </p:spTree>
    <p:extLst>
      <p:ext uri="{BB962C8B-B14F-4D97-AF65-F5344CB8AC3E}">
        <p14:creationId xmlns:p14="http://schemas.microsoft.com/office/powerpoint/2010/main" val="3274702212"/>
      </p:ext>
    </p:extLst>
  </p:cSld>
  <p:clrMapOvr>
    <a:masterClrMapping/>
  </p:clrMapOvr>
  <p:transition spd="slow" advClick="0" advTm="5000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 descr="A person sitting at a desk writing on a typewriter&#10;&#10;Description automatically generated">
            <a:extLst>
              <a:ext uri="{FF2B5EF4-FFF2-40B4-BE49-F238E27FC236}">
                <a16:creationId xmlns:a16="http://schemas.microsoft.com/office/drawing/2014/main" id="{79A8D18D-FC19-EE2B-42C3-BBC4186B369A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/>
          <a:srcRect t="935" b="935"/>
          <a:stretch>
            <a:fillRect/>
          </a:stretch>
        </p:blipFill>
        <p:spPr>
          <a:xfrm rot="316905">
            <a:off x="423070" y="1397765"/>
            <a:ext cx="3741591" cy="5006337"/>
          </a:xfrm>
        </p:spPr>
      </p:pic>
      <p:pic>
        <p:nvPicPr>
          <p:cNvPr id="12" name="Picture Placeholder 11" descr="A group of women sitting at desks&#10;&#10;Description automatically generated">
            <a:extLst>
              <a:ext uri="{FF2B5EF4-FFF2-40B4-BE49-F238E27FC236}">
                <a16:creationId xmlns:a16="http://schemas.microsoft.com/office/drawing/2014/main" id="{8AAD7D83-7D1A-54DF-FF6F-434D4B8D1DA1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 rotWithShape="1">
          <a:blip r:embed="rId3"/>
          <a:srcRect l="-1700" t="1806" b="1440"/>
          <a:stretch/>
        </p:blipFill>
        <p:spPr>
          <a:xfrm rot="21375353">
            <a:off x="3494731" y="415651"/>
            <a:ext cx="3947943" cy="5213768"/>
          </a:xfrm>
        </p:spPr>
      </p:pic>
      <p:pic>
        <p:nvPicPr>
          <p:cNvPr id="15" name="Picture Placeholder 14" descr="A group of people standing in a line&#10;&#10;Description automatically generated">
            <a:extLst>
              <a:ext uri="{FF2B5EF4-FFF2-40B4-BE49-F238E27FC236}">
                <a16:creationId xmlns:a16="http://schemas.microsoft.com/office/drawing/2014/main" id="{DA3F1B00-9E1D-4520-D7E8-9233F1FF8E57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4"/>
          <a:srcRect t="845" b="845"/>
          <a:stretch>
            <a:fillRect/>
          </a:stretch>
        </p:blipFill>
        <p:spPr>
          <a:xfrm rot="238081">
            <a:off x="7975725" y="1182367"/>
            <a:ext cx="3788880" cy="5069611"/>
          </a:xfrm>
        </p:spPr>
      </p:pic>
    </p:spTree>
    <p:extLst>
      <p:ext uri="{BB962C8B-B14F-4D97-AF65-F5344CB8AC3E}">
        <p14:creationId xmlns:p14="http://schemas.microsoft.com/office/powerpoint/2010/main" val="2474950637"/>
      </p:ext>
    </p:extLst>
  </p:cSld>
  <p:clrMapOvr>
    <a:masterClrMapping/>
  </p:clrMapOvr>
  <p:transition spd="slow" advClick="0" advTm="5000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Placeholder 12" descr="A couple of men standing next to a table&#10;&#10;Description automatically generated">
            <a:extLst>
              <a:ext uri="{FF2B5EF4-FFF2-40B4-BE49-F238E27FC236}">
                <a16:creationId xmlns:a16="http://schemas.microsoft.com/office/drawing/2014/main" id="{3F37F776-E82D-5D1E-51E8-09807559FC4C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2"/>
          <a:srcRect t="210" b="210"/>
          <a:stretch>
            <a:fillRect/>
          </a:stretch>
        </p:blipFill>
        <p:spPr>
          <a:xfrm rot="21375353">
            <a:off x="3411997" y="657834"/>
            <a:ext cx="4262384" cy="5703170"/>
          </a:xfrm>
        </p:spPr>
      </p:pic>
      <p:pic>
        <p:nvPicPr>
          <p:cNvPr id="10" name="Picture Placeholder 9" descr="A person holding a person's hand&#10;&#10;Description automatically generated">
            <a:extLst>
              <a:ext uri="{FF2B5EF4-FFF2-40B4-BE49-F238E27FC236}">
                <a16:creationId xmlns:a16="http://schemas.microsoft.com/office/drawing/2014/main" id="{5F1BF240-E63B-EFEC-676B-48550BC216F2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/>
          <a:srcRect t="1306" b="1306"/>
          <a:stretch>
            <a:fillRect/>
          </a:stretch>
        </p:blipFill>
        <p:spPr>
          <a:xfrm rot="316905">
            <a:off x="329477" y="713148"/>
            <a:ext cx="3611776" cy="4832641"/>
          </a:xfrm>
        </p:spPr>
      </p:pic>
      <p:pic>
        <p:nvPicPr>
          <p:cNvPr id="16" name="Picture Placeholder 15" descr="A person sitting at a table&#10;&#10;Description automatically generated">
            <a:extLst>
              <a:ext uri="{FF2B5EF4-FFF2-40B4-BE49-F238E27FC236}">
                <a16:creationId xmlns:a16="http://schemas.microsoft.com/office/drawing/2014/main" id="{C4D57629-4462-C2B2-81FC-0E42F5E0063D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4"/>
          <a:srcRect t="596" b="596"/>
          <a:stretch>
            <a:fillRect/>
          </a:stretch>
        </p:blipFill>
        <p:spPr>
          <a:xfrm rot="238081">
            <a:off x="7565033" y="500740"/>
            <a:ext cx="4146761" cy="5548464"/>
          </a:xfrm>
        </p:spPr>
      </p:pic>
    </p:spTree>
    <p:extLst>
      <p:ext uri="{BB962C8B-B14F-4D97-AF65-F5344CB8AC3E}">
        <p14:creationId xmlns:p14="http://schemas.microsoft.com/office/powerpoint/2010/main" val="2255060978"/>
      </p:ext>
    </p:extLst>
  </p:cSld>
  <p:clrMapOvr>
    <a:masterClrMapping/>
  </p:clrMapOvr>
  <p:transition spd="slow" advClick="0" advTm="5000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 descr="A couple of women smiling&#10;&#10;Description automatically generated">
            <a:extLst>
              <a:ext uri="{FF2B5EF4-FFF2-40B4-BE49-F238E27FC236}">
                <a16:creationId xmlns:a16="http://schemas.microsoft.com/office/drawing/2014/main" id="{FD97F520-7514-AE7B-5675-ABB280510DDE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2"/>
          <a:srcRect l="2464" r="721"/>
          <a:stretch/>
        </p:blipFill>
        <p:spPr>
          <a:xfrm rot="316905">
            <a:off x="849781" y="941651"/>
            <a:ext cx="3786100" cy="4974697"/>
          </a:xfrm>
        </p:spPr>
      </p:pic>
      <p:pic>
        <p:nvPicPr>
          <p:cNvPr id="10" name="Picture Placeholder 9" descr="A cheerleaders holding a banner&#10;&#10;Description automatically generated">
            <a:extLst>
              <a:ext uri="{FF2B5EF4-FFF2-40B4-BE49-F238E27FC236}">
                <a16:creationId xmlns:a16="http://schemas.microsoft.com/office/drawing/2014/main" id="{2D18FC58-413F-C338-504B-6A0F720F2808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 rotWithShape="1">
          <a:blip r:embed="rId3"/>
          <a:srcRect l="836" r="-568"/>
          <a:stretch/>
        </p:blipFill>
        <p:spPr>
          <a:xfrm>
            <a:off x="5408270" y="1473782"/>
            <a:ext cx="6438789" cy="4692375"/>
          </a:xfrm>
        </p:spPr>
      </p:pic>
    </p:spTree>
    <p:extLst>
      <p:ext uri="{BB962C8B-B14F-4D97-AF65-F5344CB8AC3E}">
        <p14:creationId xmlns:p14="http://schemas.microsoft.com/office/powerpoint/2010/main" val="2319143443"/>
      </p:ext>
    </p:extLst>
  </p:cSld>
  <p:clrMapOvr>
    <a:masterClrMapping/>
  </p:clrMapOvr>
  <p:transition spd="slow" advClick="0" advTm="5000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AA424D-699B-3594-70F5-8EA2E02211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Junior Prom</a:t>
            </a:r>
          </a:p>
        </p:txBody>
      </p:sp>
      <p:pic>
        <p:nvPicPr>
          <p:cNvPr id="13" name="Picture Placeholder 12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899A5ADF-2D2D-4433-CD24-0726B8BDFEE4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2"/>
          <a:srcRect l="261" r="-363"/>
          <a:stretch/>
        </p:blipFill>
        <p:spPr>
          <a:xfrm>
            <a:off x="2099480" y="1246569"/>
            <a:ext cx="7993040" cy="5167423"/>
          </a:xfrm>
        </p:spPr>
      </p:pic>
    </p:spTree>
    <p:extLst>
      <p:ext uri="{BB962C8B-B14F-4D97-AF65-F5344CB8AC3E}">
        <p14:creationId xmlns:p14="http://schemas.microsoft.com/office/powerpoint/2010/main" val="3943466546"/>
      </p:ext>
    </p:extLst>
  </p:cSld>
  <p:clrMapOvr>
    <a:masterClrMapping/>
  </p:clrMapOvr>
  <p:transition spd="slow" advClick="0" advTm="5000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859FE5-E2C4-3343-9305-A3C889811B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IT’S BEEN  </a:t>
            </a:r>
          </a:p>
        </p:txBody>
      </p:sp>
      <p:pic>
        <p:nvPicPr>
          <p:cNvPr id="7" name="Picture Placeholder 6" descr="A child sitting at a desk writing on a book&#10;&#10;Description automatically generated">
            <a:extLst>
              <a:ext uri="{FF2B5EF4-FFF2-40B4-BE49-F238E27FC236}">
                <a16:creationId xmlns:a16="http://schemas.microsoft.com/office/drawing/2014/main" id="{0326B0AB-5307-8E60-2793-7570ADDE8BD1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2"/>
          <a:srcRect t="3313" b="3313"/>
          <a:stretch>
            <a:fillRect/>
          </a:stretch>
        </p:blipFill>
        <p:spPr/>
      </p:pic>
      <p:pic>
        <p:nvPicPr>
          <p:cNvPr id="9" name="Picture Placeholder 8" descr="A group of people in a marching band&#10;&#10;Description automatically generated">
            <a:extLst>
              <a:ext uri="{FF2B5EF4-FFF2-40B4-BE49-F238E27FC236}">
                <a16:creationId xmlns:a16="http://schemas.microsoft.com/office/drawing/2014/main" id="{691168E2-2829-C60F-0175-F043E8C1978A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3"/>
          <a:srcRect l="3387" r="3387"/>
          <a:stretch>
            <a:fillRect/>
          </a:stretch>
        </p:blipFill>
        <p:spPr/>
      </p:pic>
      <p:pic>
        <p:nvPicPr>
          <p:cNvPr id="22" name="Picture Placeholder 21" descr="A group of people standing in front of lockers&#10;&#10;Description automatically generated">
            <a:extLst>
              <a:ext uri="{FF2B5EF4-FFF2-40B4-BE49-F238E27FC236}">
                <a16:creationId xmlns:a16="http://schemas.microsoft.com/office/drawing/2014/main" id="{BC132654-2023-D5A0-954C-7F6D6288366A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4"/>
          <a:srcRect l="17425" r="17425"/>
          <a:stretch>
            <a:fillRect/>
          </a:stretch>
        </p:blipFill>
        <p:spPr/>
      </p:pic>
      <p:pic>
        <p:nvPicPr>
          <p:cNvPr id="5" name="Picture Placeholder 4" descr="A fish eye view of a parking lot&#10;&#10;Description automatically generated">
            <a:extLst>
              <a:ext uri="{FF2B5EF4-FFF2-40B4-BE49-F238E27FC236}">
                <a16:creationId xmlns:a16="http://schemas.microsoft.com/office/drawing/2014/main" id="{24BC9FA8-A46E-E57C-4FBB-E9FD8BAE1D41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>
          <a:blip r:embed="rId5"/>
          <a:srcRect l="8604" r="8604"/>
          <a:stretch>
            <a:fillRect/>
          </a:stretch>
        </p:blipFill>
        <p:spPr/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BEA4E2-11B2-F54B-8C43-7933ECC46DE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YEARS!</a:t>
            </a:r>
          </a:p>
        </p:txBody>
      </p:sp>
      <p:pic>
        <p:nvPicPr>
          <p:cNvPr id="20" name="Picture Placeholder 19" descr="A child in a pink sweater&#10;&#10;Description automatically generated">
            <a:extLst>
              <a:ext uri="{FF2B5EF4-FFF2-40B4-BE49-F238E27FC236}">
                <a16:creationId xmlns:a16="http://schemas.microsoft.com/office/drawing/2014/main" id="{9C16A805-572B-4129-F84D-E444255B29B9}"/>
              </a:ext>
            </a:extLst>
          </p:cNvPr>
          <p:cNvPicPr>
            <a:picLocks noGrp="1" noChangeAspect="1"/>
          </p:cNvPicPr>
          <p:nvPr>
            <p:ph type="pic" sz="quarter" idx="20"/>
          </p:nvPr>
        </p:nvPicPr>
        <p:blipFill>
          <a:blip r:embed="rId6"/>
          <a:srcRect t="6908" b="6908"/>
          <a:stretch>
            <a:fillRect/>
          </a:stretch>
        </p:blipFill>
        <p:spPr/>
      </p:pic>
      <p:pic>
        <p:nvPicPr>
          <p:cNvPr id="18" name="Picture Placeholder 17" descr="A group of football players in uniform&#10;&#10;Description automatically generated">
            <a:extLst>
              <a:ext uri="{FF2B5EF4-FFF2-40B4-BE49-F238E27FC236}">
                <a16:creationId xmlns:a16="http://schemas.microsoft.com/office/drawing/2014/main" id="{AE04158F-255B-6BE2-AA31-13FDEC725D10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>
          <a:blip r:embed="rId7"/>
          <a:srcRect l="12939" r="12939"/>
          <a:stretch>
            <a:fillRect/>
          </a:stretch>
        </p:blipFill>
        <p:spPr/>
      </p:pic>
      <p:pic>
        <p:nvPicPr>
          <p:cNvPr id="24" name="Picture Placeholder 23" descr="A person standing behind a glass wall&#10;&#10;Description automatically generated">
            <a:extLst>
              <a:ext uri="{FF2B5EF4-FFF2-40B4-BE49-F238E27FC236}">
                <a16:creationId xmlns:a16="http://schemas.microsoft.com/office/drawing/2014/main" id="{F5DD6F08-4D74-E0C6-E546-62C1668CCEEF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8"/>
          <a:srcRect l="7364" r="736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337760519"/>
      </p:ext>
    </p:extLst>
  </p:cSld>
  <p:clrMapOvr>
    <a:masterClrMapping/>
  </p:clrMapOvr>
  <p:transition spd="slow" advClick="0" advTm="5000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AA424D-699B-3594-70F5-8EA2E02211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Junior Prom</a:t>
            </a:r>
          </a:p>
        </p:txBody>
      </p:sp>
      <p:pic>
        <p:nvPicPr>
          <p:cNvPr id="7" name="Picture Placeholder 6" descr="A person and person posing for a picture&#10;&#10;Description automatically generated">
            <a:extLst>
              <a:ext uri="{FF2B5EF4-FFF2-40B4-BE49-F238E27FC236}">
                <a16:creationId xmlns:a16="http://schemas.microsoft.com/office/drawing/2014/main" id="{701A6E1D-846A-205F-24E5-0EF99DA01E1B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2"/>
          <a:srcRect t="5864" b="-426"/>
          <a:stretch/>
        </p:blipFill>
        <p:spPr>
          <a:xfrm rot="316905">
            <a:off x="399653" y="603400"/>
            <a:ext cx="3708194" cy="5315251"/>
          </a:xfrm>
        </p:spPr>
      </p:pic>
      <p:pic>
        <p:nvPicPr>
          <p:cNvPr id="9" name="Picture Placeholder 8" descr="A person and person posing for a picture&#10;&#10;Description automatically generated">
            <a:extLst>
              <a:ext uri="{FF2B5EF4-FFF2-40B4-BE49-F238E27FC236}">
                <a16:creationId xmlns:a16="http://schemas.microsoft.com/office/drawing/2014/main" id="{E6649742-0F3C-F3E3-BDCE-602944ABE435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 rotWithShape="1">
          <a:blip r:embed="rId3"/>
          <a:srcRect l="-593" r="567"/>
          <a:stretch/>
        </p:blipFill>
        <p:spPr>
          <a:xfrm rot="21375353">
            <a:off x="4127783" y="1910354"/>
            <a:ext cx="4389404" cy="3941004"/>
          </a:xfrm>
        </p:spPr>
      </p:pic>
      <p:pic>
        <p:nvPicPr>
          <p:cNvPr id="11" name="Picture Placeholder 10" descr="A person in a white dress singing&#10;&#10;Description automatically generated">
            <a:extLst>
              <a:ext uri="{FF2B5EF4-FFF2-40B4-BE49-F238E27FC236}">
                <a16:creationId xmlns:a16="http://schemas.microsoft.com/office/drawing/2014/main" id="{19D8F657-A822-E117-0FD8-295C12BB224F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 rotWithShape="1">
          <a:blip r:embed="rId4"/>
          <a:srcRect t="-1301" b="642"/>
          <a:stretch/>
        </p:blipFill>
        <p:spPr>
          <a:xfrm rot="238081">
            <a:off x="8895467" y="657451"/>
            <a:ext cx="2945392" cy="5543098"/>
          </a:xfrm>
        </p:spPr>
      </p:pic>
    </p:spTree>
    <p:extLst>
      <p:ext uri="{BB962C8B-B14F-4D97-AF65-F5344CB8AC3E}">
        <p14:creationId xmlns:p14="http://schemas.microsoft.com/office/powerpoint/2010/main" val="1101182717"/>
      </p:ext>
    </p:extLst>
  </p:cSld>
  <p:clrMapOvr>
    <a:masterClrMapping/>
  </p:clrMapOvr>
  <p:transition spd="slow" advClick="0" advTm="5000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AA424D-699B-3594-70F5-8EA2E02211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Junior Prom</a:t>
            </a:r>
          </a:p>
        </p:txBody>
      </p:sp>
      <p:pic>
        <p:nvPicPr>
          <p:cNvPr id="13" name="Picture Placeholder 12" descr="A person in a uniform and a person in a white dress&#10;&#10;Description automatically generated">
            <a:extLst>
              <a:ext uri="{FF2B5EF4-FFF2-40B4-BE49-F238E27FC236}">
                <a16:creationId xmlns:a16="http://schemas.microsoft.com/office/drawing/2014/main" id="{30489ADD-4A3C-9A3B-5F24-354E38DF4335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2"/>
          <a:srcRect t="8883" b="-124"/>
          <a:stretch/>
        </p:blipFill>
        <p:spPr>
          <a:xfrm rot="316905">
            <a:off x="547430" y="1041427"/>
            <a:ext cx="3216510" cy="4775145"/>
          </a:xfrm>
        </p:spPr>
      </p:pic>
      <p:pic>
        <p:nvPicPr>
          <p:cNvPr id="15" name="Picture Placeholder 14" descr="A person and person smiling and clapping&#10;&#10;Description automatically generated">
            <a:extLst>
              <a:ext uri="{FF2B5EF4-FFF2-40B4-BE49-F238E27FC236}">
                <a16:creationId xmlns:a16="http://schemas.microsoft.com/office/drawing/2014/main" id="{A460B4AD-CA2F-F10A-C92F-2209BAA03B50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 rotWithShape="1">
          <a:blip r:embed="rId3"/>
          <a:srcRect t="837" b="-1621"/>
          <a:stretch/>
        </p:blipFill>
        <p:spPr>
          <a:xfrm rot="21375353">
            <a:off x="8257357" y="801266"/>
            <a:ext cx="3673957" cy="5038635"/>
          </a:xfrm>
        </p:spPr>
      </p:pic>
      <p:pic>
        <p:nvPicPr>
          <p:cNvPr id="17" name="Picture Placeholder 16" descr="A person and person posing for a picture&#10;&#10;Description automatically generated">
            <a:extLst>
              <a:ext uri="{FF2B5EF4-FFF2-40B4-BE49-F238E27FC236}">
                <a16:creationId xmlns:a16="http://schemas.microsoft.com/office/drawing/2014/main" id="{517E38EF-29E5-9223-89C0-D6FDD757079B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 rotWithShape="1">
          <a:blip r:embed="rId4"/>
          <a:srcRect t="5864" b="166"/>
          <a:stretch/>
        </p:blipFill>
        <p:spPr>
          <a:xfrm>
            <a:off x="4410423" y="1331089"/>
            <a:ext cx="3371153" cy="4801859"/>
          </a:xfrm>
        </p:spPr>
      </p:pic>
    </p:spTree>
    <p:extLst>
      <p:ext uri="{BB962C8B-B14F-4D97-AF65-F5344CB8AC3E}">
        <p14:creationId xmlns:p14="http://schemas.microsoft.com/office/powerpoint/2010/main" val="1721286489"/>
      </p:ext>
    </p:extLst>
  </p:cSld>
  <p:clrMapOvr>
    <a:masterClrMapping/>
  </p:clrMapOvr>
  <p:transition spd="slow" advClick="0" advTm="5000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AA424D-699B-3594-70F5-8EA2E02211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Autumn Car Wash</a:t>
            </a:r>
          </a:p>
        </p:txBody>
      </p:sp>
      <p:pic>
        <p:nvPicPr>
          <p:cNvPr id="12" name="Picture Placeholder 11" descr="A group of men standing next to each other&#10;&#10;Description automatically generated">
            <a:extLst>
              <a:ext uri="{FF2B5EF4-FFF2-40B4-BE49-F238E27FC236}">
                <a16:creationId xmlns:a16="http://schemas.microsoft.com/office/drawing/2014/main" id="{97E7DEA5-A032-D517-6A35-C4AF5CBDD659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2"/>
          <a:srcRect l="-914" t="-431" r="176" b="155"/>
          <a:stretch/>
        </p:blipFill>
        <p:spPr>
          <a:xfrm rot="316905">
            <a:off x="535316" y="1094628"/>
            <a:ext cx="2967134" cy="4638807"/>
          </a:xfrm>
        </p:spPr>
      </p:pic>
      <p:pic>
        <p:nvPicPr>
          <p:cNvPr id="19" name="Picture Placeholder 18" descr="A group of people dancing in the rain&#10;&#10;Description automatically generated">
            <a:extLst>
              <a:ext uri="{FF2B5EF4-FFF2-40B4-BE49-F238E27FC236}">
                <a16:creationId xmlns:a16="http://schemas.microsoft.com/office/drawing/2014/main" id="{EC4A390B-CDCE-FC6E-A877-0AF85CBEDC86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 rotWithShape="1">
          <a:blip r:embed="rId3"/>
          <a:srcRect l="2311" r="-338" b="385"/>
          <a:stretch/>
        </p:blipFill>
        <p:spPr>
          <a:xfrm rot="238081">
            <a:off x="8614217" y="1077448"/>
            <a:ext cx="3301935" cy="3925824"/>
          </a:xfrm>
        </p:spPr>
      </p:pic>
      <p:pic>
        <p:nvPicPr>
          <p:cNvPr id="16" name="Picture Placeholder 15" descr="A group of people standing in a puddle&#10;&#10;Description automatically generated">
            <a:extLst>
              <a:ext uri="{FF2B5EF4-FFF2-40B4-BE49-F238E27FC236}">
                <a16:creationId xmlns:a16="http://schemas.microsoft.com/office/drawing/2014/main" id="{9639C593-852D-186A-64C1-709D1D1F278C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 rotWithShape="1">
          <a:blip r:embed="rId4"/>
          <a:srcRect l="525" r="1066"/>
          <a:stretch/>
        </p:blipFill>
        <p:spPr>
          <a:xfrm rot="21375353">
            <a:off x="4022257" y="1799937"/>
            <a:ext cx="4696991" cy="3941004"/>
          </a:xfrm>
        </p:spPr>
      </p:pic>
    </p:spTree>
    <p:extLst>
      <p:ext uri="{BB962C8B-B14F-4D97-AF65-F5344CB8AC3E}">
        <p14:creationId xmlns:p14="http://schemas.microsoft.com/office/powerpoint/2010/main" val="3968797324"/>
      </p:ext>
    </p:extLst>
  </p:cSld>
  <p:clrMapOvr>
    <a:masterClrMapping/>
  </p:clrMapOvr>
  <p:transition spd="slow" advClick="0" advTm="5000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AA424D-699B-3594-70F5-8EA2E02211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Autumn Car Wash</a:t>
            </a:r>
          </a:p>
        </p:txBody>
      </p:sp>
      <p:pic>
        <p:nvPicPr>
          <p:cNvPr id="13" name="Picture Placeholder 12" descr="A group of people washing a car&#10;&#10;Description automatically generated">
            <a:extLst>
              <a:ext uri="{FF2B5EF4-FFF2-40B4-BE49-F238E27FC236}">
                <a16:creationId xmlns:a16="http://schemas.microsoft.com/office/drawing/2014/main" id="{A3D61679-C1CA-C00C-70A6-D09493E42E12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 rotWithShape="1">
          <a:blip r:embed="rId2"/>
          <a:srcRect l="-165" t="-1" r="-239" b="1101"/>
          <a:stretch/>
        </p:blipFill>
        <p:spPr>
          <a:xfrm rot="21375353">
            <a:off x="2575455" y="1951851"/>
            <a:ext cx="5811322" cy="4141598"/>
          </a:xfrm>
        </p:spPr>
      </p:pic>
      <p:pic>
        <p:nvPicPr>
          <p:cNvPr id="10" name="Picture Placeholder 9" descr="A person washing a car&#10;&#10;Description automatically generated">
            <a:extLst>
              <a:ext uri="{FF2B5EF4-FFF2-40B4-BE49-F238E27FC236}">
                <a16:creationId xmlns:a16="http://schemas.microsoft.com/office/drawing/2014/main" id="{DCEECD4C-33E7-48B3-C95F-6F678E245274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3"/>
          <a:srcRect l="28" t="5674" r="1054" b="-1365"/>
          <a:stretch/>
        </p:blipFill>
        <p:spPr>
          <a:xfrm rot="316905">
            <a:off x="189609" y="315232"/>
            <a:ext cx="2913524" cy="4253930"/>
          </a:xfrm>
        </p:spPr>
      </p:pic>
      <p:pic>
        <p:nvPicPr>
          <p:cNvPr id="15" name="Picture Placeholder 14" descr="A group of people playing football&#10;&#10;Description automatically generated">
            <a:extLst>
              <a:ext uri="{FF2B5EF4-FFF2-40B4-BE49-F238E27FC236}">
                <a16:creationId xmlns:a16="http://schemas.microsoft.com/office/drawing/2014/main" id="{0BC35D38-76DA-F234-2115-257EA2515613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 rotWithShape="1">
          <a:blip r:embed="rId4"/>
          <a:srcRect l="-2219" t="-1" r="-3042" b="-428"/>
          <a:stretch/>
        </p:blipFill>
        <p:spPr>
          <a:xfrm rot="238081">
            <a:off x="8385611" y="765937"/>
            <a:ext cx="3462466" cy="3957904"/>
          </a:xfrm>
        </p:spPr>
      </p:pic>
    </p:spTree>
    <p:extLst>
      <p:ext uri="{BB962C8B-B14F-4D97-AF65-F5344CB8AC3E}">
        <p14:creationId xmlns:p14="http://schemas.microsoft.com/office/powerpoint/2010/main" val="2846966323"/>
      </p:ext>
    </p:extLst>
  </p:cSld>
  <p:clrMapOvr>
    <a:masterClrMapping/>
  </p:clrMapOvr>
  <p:transition spd="slow" advClick="0" advTm="5000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AA424D-699B-3594-70F5-8EA2E02211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Autumn Car Wash</a:t>
            </a:r>
          </a:p>
        </p:txBody>
      </p:sp>
      <p:pic>
        <p:nvPicPr>
          <p:cNvPr id="14" name="Picture Placeholder 13" descr="A person washing a car&#10;&#10;Description automatically generated">
            <a:extLst>
              <a:ext uri="{FF2B5EF4-FFF2-40B4-BE49-F238E27FC236}">
                <a16:creationId xmlns:a16="http://schemas.microsoft.com/office/drawing/2014/main" id="{9A79C9EE-1B21-4DC0-0FCD-DB0E5228A501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 rotWithShape="1">
          <a:blip r:embed="rId2"/>
          <a:srcRect l="-360" t="3735" r="-515" b="-596"/>
          <a:stretch/>
        </p:blipFill>
        <p:spPr>
          <a:xfrm rot="21375353">
            <a:off x="5297433" y="2754189"/>
            <a:ext cx="6774893" cy="3886756"/>
          </a:xfrm>
        </p:spPr>
      </p:pic>
      <p:pic>
        <p:nvPicPr>
          <p:cNvPr id="11" name="Picture Placeholder 10" descr="A group of people washing a car&#10;&#10;Description automatically generated">
            <a:extLst>
              <a:ext uri="{FF2B5EF4-FFF2-40B4-BE49-F238E27FC236}">
                <a16:creationId xmlns:a16="http://schemas.microsoft.com/office/drawing/2014/main" id="{2CA82F8D-C696-F181-6832-D44B00EEA374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3"/>
          <a:srcRect l="-282" r="19"/>
          <a:stretch/>
        </p:blipFill>
        <p:spPr>
          <a:xfrm rot="316905">
            <a:off x="536228" y="1348172"/>
            <a:ext cx="6332586" cy="3258320"/>
          </a:xfrm>
        </p:spPr>
      </p:pic>
    </p:spTree>
    <p:extLst>
      <p:ext uri="{BB962C8B-B14F-4D97-AF65-F5344CB8AC3E}">
        <p14:creationId xmlns:p14="http://schemas.microsoft.com/office/powerpoint/2010/main" val="1766895143"/>
      </p:ext>
    </p:extLst>
  </p:cSld>
  <p:clrMapOvr>
    <a:masterClrMapping/>
  </p:clrMapOvr>
  <p:transition spd="slow" advClick="0" advTm="5000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AA424D-699B-3594-70F5-8EA2E02211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Senior Doors</a:t>
            </a:r>
          </a:p>
        </p:txBody>
      </p:sp>
      <p:pic>
        <p:nvPicPr>
          <p:cNvPr id="11" name="Picture Placeholder 10" descr="A person writing on a board&#10;&#10;Description automatically generated">
            <a:extLst>
              <a:ext uri="{FF2B5EF4-FFF2-40B4-BE49-F238E27FC236}">
                <a16:creationId xmlns:a16="http://schemas.microsoft.com/office/drawing/2014/main" id="{7130DD3F-E127-5684-37B6-04AA28972543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2"/>
          <a:srcRect l="583" r="136"/>
          <a:stretch/>
        </p:blipFill>
        <p:spPr>
          <a:xfrm rot="316905">
            <a:off x="459656" y="450730"/>
            <a:ext cx="3316039" cy="3941004"/>
          </a:xfrm>
        </p:spPr>
      </p:pic>
      <p:pic>
        <p:nvPicPr>
          <p:cNvPr id="14" name="Picture Placeholder 13" descr="A group of women painting&#10;&#10;Description automatically generated">
            <a:extLst>
              <a:ext uri="{FF2B5EF4-FFF2-40B4-BE49-F238E27FC236}">
                <a16:creationId xmlns:a16="http://schemas.microsoft.com/office/drawing/2014/main" id="{BCA57A22-1DF0-FF2E-CFC7-F3FE7880A6BE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 rotWithShape="1">
          <a:blip r:embed="rId3"/>
          <a:srcRect l="455" r="469"/>
          <a:stretch/>
        </p:blipFill>
        <p:spPr>
          <a:xfrm rot="21375353">
            <a:off x="3927581" y="2212099"/>
            <a:ext cx="3775851" cy="3941004"/>
          </a:xfrm>
        </p:spPr>
      </p:pic>
      <p:pic>
        <p:nvPicPr>
          <p:cNvPr id="17" name="Picture Placeholder 16" descr="A group of women painting a mural&#10;&#10;Description automatically generated">
            <a:extLst>
              <a:ext uri="{FF2B5EF4-FFF2-40B4-BE49-F238E27FC236}">
                <a16:creationId xmlns:a16="http://schemas.microsoft.com/office/drawing/2014/main" id="{E7277148-AED2-2F3E-75A9-9E7E8DF46BB9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 rotWithShape="1">
          <a:blip r:embed="rId4"/>
          <a:srcRect l="255" r="754"/>
          <a:stretch/>
        </p:blipFill>
        <p:spPr>
          <a:xfrm rot="238081">
            <a:off x="7812229" y="740265"/>
            <a:ext cx="4248504" cy="3941004"/>
          </a:xfrm>
        </p:spPr>
      </p:pic>
    </p:spTree>
    <p:extLst>
      <p:ext uri="{BB962C8B-B14F-4D97-AF65-F5344CB8AC3E}">
        <p14:creationId xmlns:p14="http://schemas.microsoft.com/office/powerpoint/2010/main" val="1134540108"/>
      </p:ext>
    </p:extLst>
  </p:cSld>
  <p:clrMapOvr>
    <a:masterClrMapping/>
  </p:clrMapOvr>
  <p:transition spd="slow" advClick="0" advTm="5000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AA424D-699B-3594-70F5-8EA2E02211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Senior Doors</a:t>
            </a:r>
          </a:p>
        </p:txBody>
      </p:sp>
      <p:pic>
        <p:nvPicPr>
          <p:cNvPr id="10" name="Picture Placeholder 9" descr="A mural of horses and rainbow&#10;&#10;Description automatically generated">
            <a:extLst>
              <a:ext uri="{FF2B5EF4-FFF2-40B4-BE49-F238E27FC236}">
                <a16:creationId xmlns:a16="http://schemas.microsoft.com/office/drawing/2014/main" id="{E1366A37-94E3-3D23-946F-A5936C6E9112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 rotWithShape="1">
          <a:blip r:embed="rId2"/>
          <a:srcRect l="557" r="837"/>
          <a:stretch/>
        </p:blipFill>
        <p:spPr>
          <a:xfrm>
            <a:off x="2509828" y="1301175"/>
            <a:ext cx="7172344" cy="5112817"/>
          </a:xfrm>
        </p:spPr>
      </p:pic>
    </p:spTree>
    <p:extLst>
      <p:ext uri="{BB962C8B-B14F-4D97-AF65-F5344CB8AC3E}">
        <p14:creationId xmlns:p14="http://schemas.microsoft.com/office/powerpoint/2010/main" val="1685323492"/>
      </p:ext>
    </p:extLst>
  </p:cSld>
  <p:clrMapOvr>
    <a:masterClrMapping/>
  </p:clrMapOvr>
  <p:transition spd="slow" advClick="0" advTm="5000"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Placeholder 12" descr="A person playing a trumpet&#10;&#10;Description automatically generated">
            <a:extLst>
              <a:ext uri="{FF2B5EF4-FFF2-40B4-BE49-F238E27FC236}">
                <a16:creationId xmlns:a16="http://schemas.microsoft.com/office/drawing/2014/main" id="{ACDF20CF-6B1C-D1E7-6F09-50DF15272876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2"/>
          <a:srcRect t="-762" b="-470"/>
          <a:stretch/>
        </p:blipFill>
        <p:spPr>
          <a:xfrm rot="316905">
            <a:off x="943105" y="737084"/>
            <a:ext cx="8840339" cy="5383832"/>
          </a:xfrm>
        </p:spPr>
      </p:pic>
    </p:spTree>
    <p:extLst>
      <p:ext uri="{BB962C8B-B14F-4D97-AF65-F5344CB8AC3E}">
        <p14:creationId xmlns:p14="http://schemas.microsoft.com/office/powerpoint/2010/main" val="866743967"/>
      </p:ext>
    </p:extLst>
  </p:cSld>
  <p:clrMapOvr>
    <a:masterClrMapping/>
  </p:clrMapOvr>
  <p:transition spd="slow" advClick="0" advTm="5000"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A group of men looking at a device&#10;&#10;Description automatically generated">
            <a:extLst>
              <a:ext uri="{FF2B5EF4-FFF2-40B4-BE49-F238E27FC236}">
                <a16:creationId xmlns:a16="http://schemas.microsoft.com/office/drawing/2014/main" id="{FB8327B2-772D-103A-CB38-A4D9D369CDB5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2"/>
          <a:srcRect l="36" r="218"/>
          <a:stretch/>
        </p:blipFill>
        <p:spPr>
          <a:xfrm rot="21408995">
            <a:off x="1637366" y="602297"/>
            <a:ext cx="8193907" cy="5653404"/>
          </a:xfrm>
        </p:spPr>
      </p:pic>
    </p:spTree>
    <p:extLst>
      <p:ext uri="{BB962C8B-B14F-4D97-AF65-F5344CB8AC3E}">
        <p14:creationId xmlns:p14="http://schemas.microsoft.com/office/powerpoint/2010/main" val="1321959946"/>
      </p:ext>
    </p:extLst>
  </p:cSld>
  <p:clrMapOvr>
    <a:masterClrMapping/>
  </p:clrMapOvr>
  <p:transition spd="slow" advClick="0" advTm="5000"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person writing on a chalkboard&#10;&#10;Description automatically generated">
            <a:extLst>
              <a:ext uri="{FF2B5EF4-FFF2-40B4-BE49-F238E27FC236}">
                <a16:creationId xmlns:a16="http://schemas.microsoft.com/office/drawing/2014/main" id="{3E879E80-5B5C-A92B-C968-9EED659945EA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2"/>
          <a:srcRect l="1121" r="1677" b="-4221"/>
          <a:stretch/>
        </p:blipFill>
        <p:spPr>
          <a:xfrm rot="316905">
            <a:off x="6342664" y="638175"/>
            <a:ext cx="4823874" cy="5581649"/>
          </a:xfrm>
        </p:spPr>
      </p:pic>
      <p:pic>
        <p:nvPicPr>
          <p:cNvPr id="7" name="Picture Placeholder 4" descr="A person and person posing for a picture">
            <a:extLst>
              <a:ext uri="{FF2B5EF4-FFF2-40B4-BE49-F238E27FC236}">
                <a16:creationId xmlns:a16="http://schemas.microsoft.com/office/drawing/2014/main" id="{F64C016A-ACC9-B021-179A-AC08CBAE162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-235" b="212"/>
          <a:stretch/>
        </p:blipFill>
        <p:spPr>
          <a:xfrm rot="21392876">
            <a:off x="1256387" y="535573"/>
            <a:ext cx="3748688" cy="5825787"/>
          </a:xfrm>
          <a:prstGeom prst="rect">
            <a:avLst/>
          </a:prstGeom>
          <a:solidFill>
            <a:schemeClr val="bg1"/>
          </a:solidFill>
          <a:ln w="101600" cap="sq"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46000">
                  <a:schemeClr val="accent3">
                    <a:lumMod val="95000"/>
                    <a:lumOff val="5000"/>
                  </a:schemeClr>
                </a:gs>
                <a:gs pos="100000">
                  <a:schemeClr val="accent3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miter lim="800000"/>
          </a:ln>
          <a:effectLst>
            <a:outerShdw blurRad="63500" sx="102000" sy="102000" algn="ctr" rotWithShape="0">
              <a:prstClr val="black">
                <a:alpha val="37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81957323"/>
      </p:ext>
    </p:extLst>
  </p:cSld>
  <p:clrMapOvr>
    <a:masterClrMapping/>
  </p:clrMapOvr>
  <p:transition spd="slow" advClick="0" advTm="5000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15F03C-BE4F-614B-B5A8-ABDE9E1C7F0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Remember When…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71CD784-F5F4-F643-9A81-C3090B785C6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There were no CELL PHONES.  VHS Tapes. Records. Dial Phones. No Seat Belts.</a:t>
            </a:r>
          </a:p>
        </p:txBody>
      </p:sp>
    </p:spTree>
    <p:extLst>
      <p:ext uri="{BB962C8B-B14F-4D97-AF65-F5344CB8AC3E}">
        <p14:creationId xmlns:p14="http://schemas.microsoft.com/office/powerpoint/2010/main" val="1081475070"/>
      </p:ext>
    </p:extLst>
  </p:cSld>
  <p:clrMapOvr>
    <a:masterClrMapping/>
  </p:clrMapOvr>
  <p:transition spd="slow" advClick="0" advTm="5000"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9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45D83095-893B-AC37-FE51-6A0DEA9DBB77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2"/>
          <a:srcRect l="-464" r="460"/>
          <a:stretch/>
        </p:blipFill>
        <p:spPr>
          <a:xfrm>
            <a:off x="2926598" y="379338"/>
            <a:ext cx="6338804" cy="6099324"/>
          </a:xfrm>
        </p:spPr>
      </p:pic>
    </p:spTree>
    <p:extLst>
      <p:ext uri="{BB962C8B-B14F-4D97-AF65-F5344CB8AC3E}">
        <p14:creationId xmlns:p14="http://schemas.microsoft.com/office/powerpoint/2010/main" val="2010856393"/>
      </p:ext>
    </p:extLst>
  </p:cSld>
  <p:clrMapOvr>
    <a:masterClrMapping/>
  </p:clrMapOvr>
  <p:transition spd="slow" advClick="0" advTm="5000"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C3256E3A-47F2-54C9-4D70-602FD663A4CF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2"/>
          <a:srcRect l="-935" r="-161"/>
          <a:stretch/>
        </p:blipFill>
        <p:spPr>
          <a:xfrm>
            <a:off x="3362178" y="238916"/>
            <a:ext cx="5406978" cy="6380167"/>
          </a:xfrm>
        </p:spPr>
      </p:pic>
    </p:spTree>
    <p:extLst>
      <p:ext uri="{BB962C8B-B14F-4D97-AF65-F5344CB8AC3E}">
        <p14:creationId xmlns:p14="http://schemas.microsoft.com/office/powerpoint/2010/main" val="2257761977"/>
      </p:ext>
    </p:extLst>
  </p:cSld>
  <p:clrMapOvr>
    <a:masterClrMapping/>
  </p:clrMapOvr>
  <p:transition spd="slow" advClick="0" advTm="5000"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A group of cheerleaders performing on a football field&#10;&#10;Description automatically generated">
            <a:extLst>
              <a:ext uri="{FF2B5EF4-FFF2-40B4-BE49-F238E27FC236}">
                <a16:creationId xmlns:a16="http://schemas.microsoft.com/office/drawing/2014/main" id="{61156C9E-9C48-ACFD-167B-C112D65EB082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2"/>
          <a:srcRect l="-2" r="846"/>
          <a:stretch/>
        </p:blipFill>
        <p:spPr>
          <a:xfrm>
            <a:off x="2043666" y="157449"/>
            <a:ext cx="8104668" cy="6411329"/>
          </a:xfrm>
        </p:spPr>
      </p:pic>
    </p:spTree>
    <p:extLst>
      <p:ext uri="{BB962C8B-B14F-4D97-AF65-F5344CB8AC3E}">
        <p14:creationId xmlns:p14="http://schemas.microsoft.com/office/powerpoint/2010/main" val="378134318"/>
      </p:ext>
    </p:extLst>
  </p:cSld>
  <p:clrMapOvr>
    <a:masterClrMapping/>
  </p:clrMapOvr>
  <p:transition spd="slow" advClick="0" advTm="5000"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Placeholder 12" descr="A person making a sandwich&#10;&#10;Description automatically generated">
            <a:extLst>
              <a:ext uri="{FF2B5EF4-FFF2-40B4-BE49-F238E27FC236}">
                <a16:creationId xmlns:a16="http://schemas.microsoft.com/office/drawing/2014/main" id="{BC419969-1FAF-D619-F8C1-230026A2C1FF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2"/>
          <a:srcRect t="478" b="-57"/>
          <a:stretch/>
        </p:blipFill>
        <p:spPr>
          <a:xfrm rot="316905">
            <a:off x="1012198" y="213607"/>
            <a:ext cx="2747650" cy="6430786"/>
          </a:xfrm>
        </p:spPr>
      </p:pic>
      <p:pic>
        <p:nvPicPr>
          <p:cNvPr id="16" name="Picture Placeholder 15" descr="A person and person standing together&#10;&#10;Description automatically generated">
            <a:extLst>
              <a:ext uri="{FF2B5EF4-FFF2-40B4-BE49-F238E27FC236}">
                <a16:creationId xmlns:a16="http://schemas.microsoft.com/office/drawing/2014/main" id="{6E674325-2084-0426-3611-68A9E9470D5E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 rotWithShape="1">
          <a:blip r:embed="rId3"/>
          <a:srcRect t="158" b="664"/>
          <a:stretch/>
        </p:blipFill>
        <p:spPr>
          <a:xfrm rot="21375353">
            <a:off x="4628161" y="894427"/>
            <a:ext cx="2945392" cy="5559244"/>
          </a:xfrm>
        </p:spPr>
      </p:pic>
      <p:pic>
        <p:nvPicPr>
          <p:cNvPr id="19" name="Picture Placeholder 18" descr="A person in a skirt and vest&#10;&#10;Description automatically generated">
            <a:extLst>
              <a:ext uri="{FF2B5EF4-FFF2-40B4-BE49-F238E27FC236}">
                <a16:creationId xmlns:a16="http://schemas.microsoft.com/office/drawing/2014/main" id="{E720A121-D226-D77C-4BAB-A638A003A1E3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 rotWithShape="1">
          <a:blip r:embed="rId4"/>
          <a:srcRect t="177" b="-44"/>
          <a:stretch/>
        </p:blipFill>
        <p:spPr>
          <a:xfrm rot="238081">
            <a:off x="8449098" y="614110"/>
            <a:ext cx="2945392" cy="5629779"/>
          </a:xfrm>
        </p:spPr>
      </p:pic>
    </p:spTree>
    <p:extLst>
      <p:ext uri="{BB962C8B-B14F-4D97-AF65-F5344CB8AC3E}">
        <p14:creationId xmlns:p14="http://schemas.microsoft.com/office/powerpoint/2010/main" val="1444942320"/>
      </p:ext>
    </p:extLst>
  </p:cSld>
  <p:clrMapOvr>
    <a:masterClrMapping/>
  </p:clrMapOvr>
  <p:transition spd="slow" advClick="0" advTm="5000"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 descr="A group of people standing in a room&#10;&#10;Description automatically generated">
            <a:extLst>
              <a:ext uri="{FF2B5EF4-FFF2-40B4-BE49-F238E27FC236}">
                <a16:creationId xmlns:a16="http://schemas.microsoft.com/office/drawing/2014/main" id="{23711268-D27F-1BE4-96D6-D0AEE7E0162C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2"/>
          <a:srcRect t="493" b="459"/>
          <a:stretch/>
        </p:blipFill>
        <p:spPr>
          <a:xfrm rot="21173070">
            <a:off x="4178122" y="776487"/>
            <a:ext cx="2945392" cy="5305022"/>
          </a:xfrm>
        </p:spPr>
      </p:pic>
      <p:pic>
        <p:nvPicPr>
          <p:cNvPr id="11" name="Picture Placeholder 10" descr="A person standing next to a printing machine&#10;&#10;Description automatically generated">
            <a:extLst>
              <a:ext uri="{FF2B5EF4-FFF2-40B4-BE49-F238E27FC236}">
                <a16:creationId xmlns:a16="http://schemas.microsoft.com/office/drawing/2014/main" id="{1BF2816D-AB78-5AE6-4F75-EE14C20A9A39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3"/>
          <a:srcRect l="1420" r="1420"/>
          <a:stretch>
            <a:fillRect/>
          </a:stretch>
        </p:blipFill>
        <p:spPr>
          <a:xfrm rot="316157">
            <a:off x="7935933" y="1465480"/>
            <a:ext cx="3810464" cy="5098491"/>
          </a:xfrm>
        </p:spPr>
      </p:pic>
      <p:pic>
        <p:nvPicPr>
          <p:cNvPr id="14" name="Picture Placeholder 13" descr="A group of boys eating an apple&#10;&#10;Description automatically generated">
            <a:extLst>
              <a:ext uri="{FF2B5EF4-FFF2-40B4-BE49-F238E27FC236}">
                <a16:creationId xmlns:a16="http://schemas.microsoft.com/office/drawing/2014/main" id="{A06FA13C-DCDF-372A-0CD8-55CEF1CED165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 rotWithShape="1">
          <a:blip r:embed="rId4"/>
          <a:srcRect t="-644" b="2025"/>
          <a:stretch/>
        </p:blipFill>
        <p:spPr>
          <a:xfrm rot="238081">
            <a:off x="392501" y="1113202"/>
            <a:ext cx="3465176" cy="5118945"/>
          </a:xfrm>
        </p:spPr>
      </p:pic>
    </p:spTree>
    <p:extLst>
      <p:ext uri="{BB962C8B-B14F-4D97-AF65-F5344CB8AC3E}">
        <p14:creationId xmlns:p14="http://schemas.microsoft.com/office/powerpoint/2010/main" val="1584988518"/>
      </p:ext>
    </p:extLst>
  </p:cSld>
  <p:clrMapOvr>
    <a:masterClrMapping/>
  </p:clrMapOvr>
  <p:transition spd="slow" advClick="0" advTm="5000"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A couple of young women holding a banner&#10;&#10;Description automatically generated">
            <a:extLst>
              <a:ext uri="{FF2B5EF4-FFF2-40B4-BE49-F238E27FC236}">
                <a16:creationId xmlns:a16="http://schemas.microsoft.com/office/drawing/2014/main" id="{E9D7ABDD-A047-F407-84A5-E076828F710B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2"/>
          <a:srcRect l="79" r="755"/>
          <a:stretch/>
        </p:blipFill>
        <p:spPr>
          <a:xfrm>
            <a:off x="2533481" y="304650"/>
            <a:ext cx="7125038" cy="6248700"/>
          </a:xfrm>
        </p:spPr>
      </p:pic>
    </p:spTree>
    <p:extLst>
      <p:ext uri="{BB962C8B-B14F-4D97-AF65-F5344CB8AC3E}">
        <p14:creationId xmlns:p14="http://schemas.microsoft.com/office/powerpoint/2010/main" val="2954561063"/>
      </p:ext>
    </p:extLst>
  </p:cSld>
  <p:clrMapOvr>
    <a:masterClrMapping/>
  </p:clrMapOvr>
  <p:transition spd="slow" advClick="0" advTm="5000"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9" descr="A person standing next to a projector&#10;&#10;Description automatically generated">
            <a:extLst>
              <a:ext uri="{FF2B5EF4-FFF2-40B4-BE49-F238E27FC236}">
                <a16:creationId xmlns:a16="http://schemas.microsoft.com/office/drawing/2014/main" id="{8C176AFC-FF21-7EE2-924A-8DAAB3BF0A0F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2"/>
          <a:srcRect l="644" r="150"/>
          <a:stretch/>
        </p:blipFill>
        <p:spPr>
          <a:xfrm rot="21071789">
            <a:off x="508056" y="1254467"/>
            <a:ext cx="5124624" cy="4764071"/>
          </a:xfrm>
        </p:spPr>
      </p:pic>
      <p:pic>
        <p:nvPicPr>
          <p:cNvPr id="13" name="Picture Placeholder 12" descr="A person and person studying at a table&#10;&#10;Description automatically generated">
            <a:extLst>
              <a:ext uri="{FF2B5EF4-FFF2-40B4-BE49-F238E27FC236}">
                <a16:creationId xmlns:a16="http://schemas.microsoft.com/office/drawing/2014/main" id="{83C75A67-AACC-9FFD-59CB-3AA12495BA07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 rotWithShape="1">
          <a:blip r:embed="rId3"/>
          <a:srcRect l="-385" r="281"/>
          <a:stretch/>
        </p:blipFill>
        <p:spPr>
          <a:xfrm rot="238081">
            <a:off x="5827550" y="1076182"/>
            <a:ext cx="5547933" cy="5132455"/>
          </a:xfrm>
        </p:spPr>
      </p:pic>
    </p:spTree>
    <p:extLst>
      <p:ext uri="{BB962C8B-B14F-4D97-AF65-F5344CB8AC3E}">
        <p14:creationId xmlns:p14="http://schemas.microsoft.com/office/powerpoint/2010/main" val="2023770579"/>
      </p:ext>
    </p:extLst>
  </p:cSld>
  <p:clrMapOvr>
    <a:masterClrMapping/>
  </p:clrMapOvr>
  <p:transition spd="slow" advClick="0" advTm="5000"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 descr="Medium shot of women sitting at a table&#10;&#10;Description automatically generated">
            <a:extLst>
              <a:ext uri="{FF2B5EF4-FFF2-40B4-BE49-F238E27FC236}">
                <a16:creationId xmlns:a16="http://schemas.microsoft.com/office/drawing/2014/main" id="{0AFFC316-FAD0-1F7C-42E6-642F28D2D591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2"/>
          <a:srcRect l="1018" r="875"/>
          <a:stretch/>
        </p:blipFill>
        <p:spPr>
          <a:xfrm rot="316905">
            <a:off x="1368265" y="839097"/>
            <a:ext cx="4844411" cy="5296391"/>
          </a:xfrm>
        </p:spPr>
      </p:pic>
      <p:pic>
        <p:nvPicPr>
          <p:cNvPr id="9" name="Picture Placeholder 8" descr="A group of women sitting at desks&#10;&#10;Description automatically generated">
            <a:extLst>
              <a:ext uri="{FF2B5EF4-FFF2-40B4-BE49-F238E27FC236}">
                <a16:creationId xmlns:a16="http://schemas.microsoft.com/office/drawing/2014/main" id="{2F211D6B-4D6D-6FD4-A2D6-91830C96DE77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 rotWithShape="1">
          <a:blip r:embed="rId3"/>
          <a:srcRect l="918" r="529"/>
          <a:stretch/>
        </p:blipFill>
        <p:spPr>
          <a:xfrm rot="21149161">
            <a:off x="6241620" y="979751"/>
            <a:ext cx="4760893" cy="4898498"/>
          </a:xfrm>
        </p:spPr>
      </p:pic>
    </p:spTree>
    <p:extLst>
      <p:ext uri="{BB962C8B-B14F-4D97-AF65-F5344CB8AC3E}">
        <p14:creationId xmlns:p14="http://schemas.microsoft.com/office/powerpoint/2010/main" val="3036071804"/>
      </p:ext>
    </p:extLst>
  </p:cSld>
  <p:clrMapOvr>
    <a:masterClrMapping/>
  </p:clrMapOvr>
  <p:transition spd="slow" advClick="0" advTm="5000"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10" descr="A person holding a black jacket&#10;&#10;Description automatically generated with medium confidence">
            <a:extLst>
              <a:ext uri="{FF2B5EF4-FFF2-40B4-BE49-F238E27FC236}">
                <a16:creationId xmlns:a16="http://schemas.microsoft.com/office/drawing/2014/main" id="{9E30B8CF-FF85-ACB6-E5DD-02DF994FF4C3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 rotWithShape="1">
          <a:blip r:embed="rId2"/>
          <a:srcRect l="516" r="956"/>
          <a:stretch/>
        </p:blipFill>
        <p:spPr>
          <a:xfrm rot="21375353">
            <a:off x="3348642" y="1186639"/>
            <a:ext cx="4197964" cy="4856163"/>
          </a:xfrm>
        </p:spPr>
      </p:pic>
      <p:pic>
        <p:nvPicPr>
          <p:cNvPr id="9" name="Picture Placeholder 8" descr="A person sitting at a desk with papers on it&#10;&#10;Description automatically generated">
            <a:extLst>
              <a:ext uri="{FF2B5EF4-FFF2-40B4-BE49-F238E27FC236}">
                <a16:creationId xmlns:a16="http://schemas.microsoft.com/office/drawing/2014/main" id="{076BE101-10D5-A4F4-D903-F9946B656112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/>
          <a:srcRect l="11972" r="11972"/>
          <a:stretch>
            <a:fillRect/>
          </a:stretch>
        </p:blipFill>
        <p:spPr>
          <a:xfrm rot="316905">
            <a:off x="478986" y="1027423"/>
            <a:ext cx="2945392" cy="3941004"/>
          </a:xfrm>
        </p:spPr>
      </p:pic>
      <p:pic>
        <p:nvPicPr>
          <p:cNvPr id="14" name="Picture Placeholder 13" descr="A couple of women posing for a photo&#10;&#10;Description automatically generated">
            <a:extLst>
              <a:ext uri="{FF2B5EF4-FFF2-40B4-BE49-F238E27FC236}">
                <a16:creationId xmlns:a16="http://schemas.microsoft.com/office/drawing/2014/main" id="{E1C373B0-A58E-5FF3-710F-6FA33766E8E5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 rotWithShape="1">
          <a:blip r:embed="rId4"/>
          <a:srcRect l="643" r="-520"/>
          <a:stretch/>
        </p:blipFill>
        <p:spPr>
          <a:xfrm rot="238081">
            <a:off x="8027807" y="1581992"/>
            <a:ext cx="3996660" cy="4980464"/>
          </a:xfrm>
        </p:spPr>
      </p:pic>
    </p:spTree>
    <p:extLst>
      <p:ext uri="{BB962C8B-B14F-4D97-AF65-F5344CB8AC3E}">
        <p14:creationId xmlns:p14="http://schemas.microsoft.com/office/powerpoint/2010/main" val="1707125144"/>
      </p:ext>
    </p:extLst>
  </p:cSld>
  <p:clrMapOvr>
    <a:masterClrMapping/>
  </p:clrMapOvr>
  <p:transition spd="slow" advClick="0" advTm="5000"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AA424D-699B-3594-70F5-8EA2E02211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Part Time Jobs</a:t>
            </a:r>
          </a:p>
        </p:txBody>
      </p:sp>
      <p:pic>
        <p:nvPicPr>
          <p:cNvPr id="15" name="Picture Placeholder 14" descr="A person holding a bowl of ice cream&#10;&#10;Description automatically generated">
            <a:extLst>
              <a:ext uri="{FF2B5EF4-FFF2-40B4-BE49-F238E27FC236}">
                <a16:creationId xmlns:a16="http://schemas.microsoft.com/office/drawing/2014/main" id="{D28561CD-3665-9355-C498-A8FA68F6C65D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 rotWithShape="1">
          <a:blip r:embed="rId2"/>
          <a:srcRect l="-202" r="565"/>
          <a:stretch/>
        </p:blipFill>
        <p:spPr>
          <a:xfrm rot="21375353">
            <a:off x="3868425" y="2872117"/>
            <a:ext cx="4353155" cy="3462052"/>
          </a:xfrm>
        </p:spPr>
      </p:pic>
      <p:pic>
        <p:nvPicPr>
          <p:cNvPr id="13" name="Picture Placeholder 12" descr="A person standing in front of a coffee machine&#10;&#10;Description automatically generated">
            <a:extLst>
              <a:ext uri="{FF2B5EF4-FFF2-40B4-BE49-F238E27FC236}">
                <a16:creationId xmlns:a16="http://schemas.microsoft.com/office/drawing/2014/main" id="{8BDD0C21-5156-F5B0-11C8-D94E52819195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3"/>
          <a:srcRect l="-112" r="884"/>
          <a:stretch/>
        </p:blipFill>
        <p:spPr>
          <a:xfrm rot="316905">
            <a:off x="292306" y="726398"/>
            <a:ext cx="4161487" cy="3468016"/>
          </a:xfrm>
        </p:spPr>
      </p:pic>
      <p:pic>
        <p:nvPicPr>
          <p:cNvPr id="17" name="Picture Placeholder 16" descr="A person holding a bag of food&#10;&#10;Description automatically generated">
            <a:extLst>
              <a:ext uri="{FF2B5EF4-FFF2-40B4-BE49-F238E27FC236}">
                <a16:creationId xmlns:a16="http://schemas.microsoft.com/office/drawing/2014/main" id="{DF17F7EF-19AF-FBF9-B07E-4A36A150A234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 rotWithShape="1">
          <a:blip r:embed="rId4"/>
          <a:srcRect l="33" r="431"/>
          <a:stretch/>
        </p:blipFill>
        <p:spPr>
          <a:xfrm rot="238081">
            <a:off x="7586918" y="1371578"/>
            <a:ext cx="4362074" cy="3084335"/>
          </a:xfrm>
        </p:spPr>
      </p:pic>
    </p:spTree>
    <p:extLst>
      <p:ext uri="{BB962C8B-B14F-4D97-AF65-F5344CB8AC3E}">
        <p14:creationId xmlns:p14="http://schemas.microsoft.com/office/powerpoint/2010/main" val="1082731989"/>
      </p:ext>
    </p:extLst>
  </p:cSld>
  <p:clrMapOvr>
    <a:masterClrMapping/>
  </p:clrMapOvr>
  <p:transition spd="slow" advClick="0" advTm="5000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n aerial view of a school&#10;&#10;Description automatically generated">
            <a:extLst>
              <a:ext uri="{FF2B5EF4-FFF2-40B4-BE49-F238E27FC236}">
                <a16:creationId xmlns:a16="http://schemas.microsoft.com/office/drawing/2014/main" id="{1FE48B06-AD6F-062F-003C-2CF919F838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316905">
            <a:off x="925634" y="68263"/>
            <a:ext cx="10340731" cy="6721475"/>
          </a:xfrm>
          <a:prstGeom prst="rect">
            <a:avLst/>
          </a:prstGeom>
          <a:noFill/>
          <a:ln w="101600" cap="sq"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46000">
                  <a:schemeClr val="accent3">
                    <a:lumMod val="95000"/>
                    <a:lumOff val="5000"/>
                  </a:schemeClr>
                </a:gs>
                <a:gs pos="100000">
                  <a:schemeClr val="accent3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miter lim="800000"/>
          </a:ln>
          <a:effectLst>
            <a:outerShdw blurRad="63500" sx="102000" sy="102000" algn="ctr" rotWithShape="0">
              <a:prstClr val="black">
                <a:alpha val="37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46220638"/>
      </p:ext>
    </p:extLst>
  </p:cSld>
  <p:clrMapOvr>
    <a:masterClrMapping/>
  </p:clrMapOvr>
  <p:transition spd="slow" advClick="0" advTm="5000">
    <p:fad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AA424D-699B-3594-70F5-8EA2E02211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Part Time Jobs</a:t>
            </a:r>
          </a:p>
        </p:txBody>
      </p:sp>
      <p:pic>
        <p:nvPicPr>
          <p:cNvPr id="12" name="Picture Placeholder 11" descr="A person in a tie in a store&#10;&#10;Description automatically generated">
            <a:extLst>
              <a:ext uri="{FF2B5EF4-FFF2-40B4-BE49-F238E27FC236}">
                <a16:creationId xmlns:a16="http://schemas.microsoft.com/office/drawing/2014/main" id="{EA79CB4D-B7C9-D99E-4FDE-0BB4A64CE682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 rotWithShape="1">
          <a:blip r:embed="rId2"/>
          <a:srcRect l="813" r="5"/>
          <a:stretch/>
        </p:blipFill>
        <p:spPr>
          <a:xfrm rot="21375353">
            <a:off x="696960" y="1633090"/>
            <a:ext cx="4573366" cy="3941004"/>
          </a:xfrm>
        </p:spPr>
      </p:pic>
      <p:pic>
        <p:nvPicPr>
          <p:cNvPr id="16" name="Picture Placeholder 15" descr="A person sitting at a desk&#10;&#10;Description automatically generated">
            <a:extLst>
              <a:ext uri="{FF2B5EF4-FFF2-40B4-BE49-F238E27FC236}">
                <a16:creationId xmlns:a16="http://schemas.microsoft.com/office/drawing/2014/main" id="{F7D9E704-91D9-BDEE-AD8B-8FB3802893BA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 rotWithShape="1">
          <a:blip r:embed="rId3"/>
          <a:srcRect l="-58" r="486"/>
          <a:stretch/>
        </p:blipFill>
        <p:spPr>
          <a:xfrm rot="238081">
            <a:off x="6341905" y="1665976"/>
            <a:ext cx="5281089" cy="3941004"/>
          </a:xfrm>
        </p:spPr>
      </p:pic>
    </p:spTree>
    <p:extLst>
      <p:ext uri="{BB962C8B-B14F-4D97-AF65-F5344CB8AC3E}">
        <p14:creationId xmlns:p14="http://schemas.microsoft.com/office/powerpoint/2010/main" val="2353591843"/>
      </p:ext>
    </p:extLst>
  </p:cSld>
  <p:clrMapOvr>
    <a:masterClrMapping/>
  </p:clrMapOvr>
  <p:transition spd="slow" advClick="0" advTm="5000">
    <p:fad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AA424D-699B-3594-70F5-8EA2E02211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Part Time Jobs</a:t>
            </a:r>
          </a:p>
        </p:txBody>
      </p:sp>
      <p:pic>
        <p:nvPicPr>
          <p:cNvPr id="16" name="Picture Placeholder 15" descr="A person sitting at a table&#10;&#10;Description automatically generated">
            <a:extLst>
              <a:ext uri="{FF2B5EF4-FFF2-40B4-BE49-F238E27FC236}">
                <a16:creationId xmlns:a16="http://schemas.microsoft.com/office/drawing/2014/main" id="{F3181D44-8C77-8A83-FF75-062219374F7F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 rotWithShape="1">
          <a:blip r:embed="rId2"/>
          <a:srcRect l="-383" r="-6"/>
          <a:stretch/>
        </p:blipFill>
        <p:spPr>
          <a:xfrm>
            <a:off x="3407003" y="2546023"/>
            <a:ext cx="4841837" cy="3941004"/>
          </a:xfrm>
        </p:spPr>
      </p:pic>
      <p:pic>
        <p:nvPicPr>
          <p:cNvPr id="10" name="Picture Placeholder 9" descr="A person holding a paper&#10;&#10;Description automatically generated">
            <a:extLst>
              <a:ext uri="{FF2B5EF4-FFF2-40B4-BE49-F238E27FC236}">
                <a16:creationId xmlns:a16="http://schemas.microsoft.com/office/drawing/2014/main" id="{C898D494-4BC8-9F29-A2D5-FC9B2880C6E3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3"/>
          <a:srcRect l="-25" r="-795"/>
          <a:stretch/>
        </p:blipFill>
        <p:spPr>
          <a:xfrm rot="316905">
            <a:off x="594808" y="876241"/>
            <a:ext cx="3812268" cy="3941004"/>
          </a:xfrm>
        </p:spPr>
      </p:pic>
      <p:pic>
        <p:nvPicPr>
          <p:cNvPr id="12" name="Picture Placeholder 11" descr="A person in a kitchen&#10;&#10;Description automatically generated">
            <a:extLst>
              <a:ext uri="{FF2B5EF4-FFF2-40B4-BE49-F238E27FC236}">
                <a16:creationId xmlns:a16="http://schemas.microsoft.com/office/drawing/2014/main" id="{15A85BFF-E55A-B1D3-CEE7-5B8AB77D3CC2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 rotWithShape="1">
          <a:blip r:embed="rId4"/>
          <a:srcRect l="1344" r="325"/>
          <a:stretch/>
        </p:blipFill>
        <p:spPr>
          <a:xfrm rot="21375353">
            <a:off x="8045511" y="575521"/>
            <a:ext cx="3600145" cy="3941004"/>
          </a:xfrm>
        </p:spPr>
      </p:pic>
    </p:spTree>
    <p:extLst>
      <p:ext uri="{BB962C8B-B14F-4D97-AF65-F5344CB8AC3E}">
        <p14:creationId xmlns:p14="http://schemas.microsoft.com/office/powerpoint/2010/main" val="1799512513"/>
      </p:ext>
    </p:extLst>
  </p:cSld>
  <p:clrMapOvr>
    <a:masterClrMapping/>
  </p:clrMapOvr>
  <p:transition spd="slow" advClick="0" advTm="5000">
    <p:fad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AA424D-699B-3594-70F5-8EA2E02211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Part Time Jobs</a:t>
            </a:r>
          </a:p>
        </p:txBody>
      </p:sp>
      <p:pic>
        <p:nvPicPr>
          <p:cNvPr id="11" name="Picture Placeholder 10" descr="A couple of women sitting at a computer&#10;&#10;Description automatically generated">
            <a:extLst>
              <a:ext uri="{FF2B5EF4-FFF2-40B4-BE49-F238E27FC236}">
                <a16:creationId xmlns:a16="http://schemas.microsoft.com/office/drawing/2014/main" id="{F94B1F4A-F4A5-9253-3830-DDE405511D80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2"/>
          <a:srcRect l="365" r="747"/>
          <a:stretch/>
        </p:blipFill>
        <p:spPr>
          <a:xfrm rot="316905">
            <a:off x="770886" y="1264191"/>
            <a:ext cx="4685257" cy="5085464"/>
          </a:xfrm>
        </p:spPr>
      </p:pic>
      <p:pic>
        <p:nvPicPr>
          <p:cNvPr id="14" name="Picture Placeholder 13" descr="A person sitting at a desk typing on a typewriter&#10;&#10;Description automatically generated">
            <a:extLst>
              <a:ext uri="{FF2B5EF4-FFF2-40B4-BE49-F238E27FC236}">
                <a16:creationId xmlns:a16="http://schemas.microsoft.com/office/drawing/2014/main" id="{29A14CC9-F917-198D-159D-32466131C501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 rotWithShape="1">
          <a:blip r:embed="rId3"/>
          <a:srcRect l="1996" r="-1098"/>
          <a:stretch/>
        </p:blipFill>
        <p:spPr>
          <a:xfrm rot="21375353">
            <a:off x="6849066" y="1121533"/>
            <a:ext cx="4341015" cy="5156225"/>
          </a:xfrm>
        </p:spPr>
      </p:pic>
    </p:spTree>
    <p:extLst>
      <p:ext uri="{BB962C8B-B14F-4D97-AF65-F5344CB8AC3E}">
        <p14:creationId xmlns:p14="http://schemas.microsoft.com/office/powerpoint/2010/main" val="3211086671"/>
      </p:ext>
    </p:extLst>
  </p:cSld>
  <p:clrMapOvr>
    <a:masterClrMapping/>
  </p:clrMapOvr>
  <p:transition spd="slow" advClick="0" advTm="5000">
    <p:fad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AA424D-699B-3594-70F5-8EA2E02211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47767" y="258265"/>
            <a:ext cx="3799114" cy="619613"/>
          </a:xfrm>
        </p:spPr>
        <p:txBody>
          <a:bodyPr>
            <a:normAutofit fontScale="90000"/>
          </a:bodyPr>
          <a:lstStyle/>
          <a:p>
            <a:r>
              <a:rPr lang="en-US" dirty="0"/>
              <a:t>Senior Dress Up Day</a:t>
            </a:r>
            <a:br>
              <a:rPr lang="en-US" dirty="0"/>
            </a:br>
            <a:r>
              <a:rPr lang="en-US" dirty="0"/>
              <a:t>May 26, 1983</a:t>
            </a:r>
          </a:p>
        </p:txBody>
      </p:sp>
      <p:pic>
        <p:nvPicPr>
          <p:cNvPr id="13" name="Picture Placeholder 12" descr="A person in a tuxedo leaning against a locker&#10;&#10;Description automatically generated">
            <a:extLst>
              <a:ext uri="{FF2B5EF4-FFF2-40B4-BE49-F238E27FC236}">
                <a16:creationId xmlns:a16="http://schemas.microsoft.com/office/drawing/2014/main" id="{6FBF9CDA-C6D5-B744-993E-68973C358EFB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2"/>
          <a:srcRect t="2899" b="446"/>
          <a:stretch/>
        </p:blipFill>
        <p:spPr>
          <a:xfrm rot="316905">
            <a:off x="624155" y="1636745"/>
            <a:ext cx="2945392" cy="4043700"/>
          </a:xfrm>
        </p:spPr>
      </p:pic>
      <p:pic>
        <p:nvPicPr>
          <p:cNvPr id="15" name="Picture Placeholder 14" descr="A person writing on a piece of paper&#10;&#10;Description automatically generated">
            <a:extLst>
              <a:ext uri="{FF2B5EF4-FFF2-40B4-BE49-F238E27FC236}">
                <a16:creationId xmlns:a16="http://schemas.microsoft.com/office/drawing/2014/main" id="{D775FFBE-4A17-022C-B3C6-C3FA6AEA496F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3"/>
          <a:srcRect l="3010" r="3010"/>
          <a:stretch>
            <a:fillRect/>
          </a:stretch>
        </p:blipFill>
        <p:spPr>
          <a:xfrm rot="254741">
            <a:off x="8838699" y="1762803"/>
            <a:ext cx="2945392" cy="3941004"/>
          </a:xfrm>
        </p:spPr>
      </p:pic>
      <p:pic>
        <p:nvPicPr>
          <p:cNvPr id="17" name="Picture Placeholder 16" descr="Medium shot of a person&#10;&#10;Description automatically generated">
            <a:extLst>
              <a:ext uri="{FF2B5EF4-FFF2-40B4-BE49-F238E27FC236}">
                <a16:creationId xmlns:a16="http://schemas.microsoft.com/office/drawing/2014/main" id="{8DED3855-9256-E6CD-2088-91A2CD8B05E9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 rotWithShape="1">
          <a:blip r:embed="rId4"/>
          <a:srcRect l="891" r="-79"/>
          <a:stretch/>
        </p:blipFill>
        <p:spPr>
          <a:xfrm rot="21347633">
            <a:off x="4387348" y="1639100"/>
            <a:ext cx="3671574" cy="3941004"/>
          </a:xfrm>
        </p:spPr>
      </p:pic>
    </p:spTree>
    <p:extLst>
      <p:ext uri="{BB962C8B-B14F-4D97-AF65-F5344CB8AC3E}">
        <p14:creationId xmlns:p14="http://schemas.microsoft.com/office/powerpoint/2010/main" val="3543027444"/>
      </p:ext>
    </p:extLst>
  </p:cSld>
  <p:clrMapOvr>
    <a:masterClrMapping/>
  </p:clrMapOvr>
  <p:transition spd="slow" advClick="0" advTm="5000">
    <p:fad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AA424D-699B-3594-70F5-8EA2E02211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47767" y="258265"/>
            <a:ext cx="3799114" cy="619613"/>
          </a:xfrm>
        </p:spPr>
        <p:txBody>
          <a:bodyPr>
            <a:normAutofit fontScale="90000"/>
          </a:bodyPr>
          <a:lstStyle/>
          <a:p>
            <a:r>
              <a:rPr lang="en-US" dirty="0"/>
              <a:t>Senior Dress Up Day</a:t>
            </a:r>
            <a:br>
              <a:rPr lang="en-US" dirty="0"/>
            </a:br>
            <a:r>
              <a:rPr lang="en-US" dirty="0"/>
              <a:t>May 26, 1983</a:t>
            </a:r>
          </a:p>
        </p:txBody>
      </p:sp>
      <p:pic>
        <p:nvPicPr>
          <p:cNvPr id="10" name="Picture Placeholder 9" descr="A person sitting at a desk&#10;&#10;Description automatically generated">
            <a:extLst>
              <a:ext uri="{FF2B5EF4-FFF2-40B4-BE49-F238E27FC236}">
                <a16:creationId xmlns:a16="http://schemas.microsoft.com/office/drawing/2014/main" id="{C4F37335-48E3-4461-9984-D97EF3B89C96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2"/>
          <a:srcRect t="2118" b="141"/>
          <a:stretch/>
        </p:blipFill>
        <p:spPr>
          <a:xfrm rot="21417527">
            <a:off x="1094867" y="1338815"/>
            <a:ext cx="3832998" cy="5234525"/>
          </a:xfrm>
        </p:spPr>
      </p:pic>
      <p:pic>
        <p:nvPicPr>
          <p:cNvPr id="16" name="Picture Placeholder 15" descr="A person wearing a white hat&#10;&#10;Description automatically generated">
            <a:extLst>
              <a:ext uri="{FF2B5EF4-FFF2-40B4-BE49-F238E27FC236}">
                <a16:creationId xmlns:a16="http://schemas.microsoft.com/office/drawing/2014/main" id="{F8059CE9-9CBB-FC52-3C59-C36EB352456C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3"/>
          <a:srcRect t="2568" b="2568"/>
          <a:stretch>
            <a:fillRect/>
          </a:stretch>
        </p:blipFill>
        <p:spPr>
          <a:xfrm rot="238081">
            <a:off x="7159957" y="1256093"/>
            <a:ext cx="3897567" cy="5215037"/>
          </a:xfrm>
        </p:spPr>
      </p:pic>
    </p:spTree>
    <p:extLst>
      <p:ext uri="{BB962C8B-B14F-4D97-AF65-F5344CB8AC3E}">
        <p14:creationId xmlns:p14="http://schemas.microsoft.com/office/powerpoint/2010/main" val="1292853530"/>
      </p:ext>
    </p:extLst>
  </p:cSld>
  <p:clrMapOvr>
    <a:masterClrMapping/>
  </p:clrMapOvr>
  <p:transition spd="slow" advClick="0" advTm="5000">
    <p:fad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AA424D-699B-3594-70F5-8EA2E02211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47767" y="258265"/>
            <a:ext cx="3799114" cy="619613"/>
          </a:xfrm>
        </p:spPr>
        <p:txBody>
          <a:bodyPr>
            <a:normAutofit fontScale="90000"/>
          </a:bodyPr>
          <a:lstStyle/>
          <a:p>
            <a:r>
              <a:rPr lang="en-US" dirty="0"/>
              <a:t>Senior Dress Up Day</a:t>
            </a:r>
            <a:br>
              <a:rPr lang="en-US" dirty="0"/>
            </a:br>
            <a:r>
              <a:rPr lang="en-US" dirty="0"/>
              <a:t>May 26, 1983</a:t>
            </a:r>
          </a:p>
        </p:txBody>
      </p:sp>
      <p:pic>
        <p:nvPicPr>
          <p:cNvPr id="11" name="Picture Placeholder 10" descr="A group of men standing in front of a window&#10;&#10;Description automatically generated">
            <a:extLst>
              <a:ext uri="{FF2B5EF4-FFF2-40B4-BE49-F238E27FC236}">
                <a16:creationId xmlns:a16="http://schemas.microsoft.com/office/drawing/2014/main" id="{781697A0-0ECB-4C63-7A96-965D2DFF70FC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/>
          <a:srcRect l="2422" r="2422"/>
          <a:stretch>
            <a:fillRect/>
          </a:stretch>
        </p:blipFill>
        <p:spPr>
          <a:xfrm rot="221599">
            <a:off x="763075" y="789952"/>
            <a:ext cx="4103763" cy="5490931"/>
          </a:xfrm>
        </p:spPr>
      </p:pic>
      <p:pic>
        <p:nvPicPr>
          <p:cNvPr id="14" name="Picture Placeholder 13" descr="A group of men sitting at desks&#10;&#10;Description automatically generated">
            <a:extLst>
              <a:ext uri="{FF2B5EF4-FFF2-40B4-BE49-F238E27FC236}">
                <a16:creationId xmlns:a16="http://schemas.microsoft.com/office/drawing/2014/main" id="{738D21A5-7A2C-0283-73F1-5EFC8FB6EB32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 rotWithShape="1">
          <a:blip r:embed="rId3"/>
          <a:srcRect l="-242" r="1067"/>
          <a:stretch/>
        </p:blipFill>
        <p:spPr>
          <a:xfrm rot="21344439">
            <a:off x="5522082" y="1646811"/>
            <a:ext cx="6146048" cy="3900170"/>
          </a:xfrm>
        </p:spPr>
      </p:pic>
    </p:spTree>
    <p:extLst>
      <p:ext uri="{BB962C8B-B14F-4D97-AF65-F5344CB8AC3E}">
        <p14:creationId xmlns:p14="http://schemas.microsoft.com/office/powerpoint/2010/main" val="831383461"/>
      </p:ext>
    </p:extLst>
  </p:cSld>
  <p:clrMapOvr>
    <a:masterClrMapping/>
  </p:clrMapOvr>
  <p:transition spd="slow" advClick="0" advTm="5000">
    <p:fad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AA424D-699B-3594-70F5-8EA2E02211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47767" y="258265"/>
            <a:ext cx="3799114" cy="619613"/>
          </a:xfrm>
        </p:spPr>
        <p:txBody>
          <a:bodyPr>
            <a:normAutofit fontScale="90000"/>
          </a:bodyPr>
          <a:lstStyle/>
          <a:p>
            <a:r>
              <a:rPr lang="en-US" dirty="0"/>
              <a:t>Senior Clash Day</a:t>
            </a:r>
            <a:br>
              <a:rPr lang="en-US" dirty="0"/>
            </a:br>
            <a:r>
              <a:rPr lang="en-US" dirty="0"/>
              <a:t>May 2\8, 1983</a:t>
            </a:r>
          </a:p>
        </p:txBody>
      </p:sp>
      <p:pic>
        <p:nvPicPr>
          <p:cNvPr id="8" name="Picture Placeholder 7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B1786156-79AD-652D-24E2-020F48E1684F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2"/>
          <a:srcRect l="-87" r="300"/>
          <a:stretch/>
        </p:blipFill>
        <p:spPr>
          <a:xfrm rot="316905">
            <a:off x="869604" y="1317361"/>
            <a:ext cx="6133598" cy="4595313"/>
          </a:xfrm>
        </p:spPr>
      </p:pic>
      <p:pic>
        <p:nvPicPr>
          <p:cNvPr id="10" name="Picture Placeholder 9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2CE7F305-2E41-723D-CA8F-D9EF4B9F6B56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3"/>
          <a:srcRect t="349" b="349"/>
          <a:stretch>
            <a:fillRect/>
          </a:stretch>
        </p:blipFill>
        <p:spPr>
          <a:xfrm rot="21317849">
            <a:off x="7388200" y="949658"/>
            <a:ext cx="3924062" cy="5250487"/>
          </a:xfrm>
        </p:spPr>
      </p:pic>
    </p:spTree>
    <p:extLst>
      <p:ext uri="{BB962C8B-B14F-4D97-AF65-F5344CB8AC3E}">
        <p14:creationId xmlns:p14="http://schemas.microsoft.com/office/powerpoint/2010/main" val="774099837"/>
      </p:ext>
    </p:extLst>
  </p:cSld>
  <p:clrMapOvr>
    <a:masterClrMapping/>
  </p:clrMapOvr>
  <p:transition spd="slow" advClick="0" advTm="5000">
    <p:fad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AA424D-699B-3594-70F5-8EA2E02211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47767" y="258265"/>
            <a:ext cx="3799114" cy="619613"/>
          </a:xfrm>
        </p:spPr>
        <p:txBody>
          <a:bodyPr>
            <a:normAutofit fontScale="90000"/>
          </a:bodyPr>
          <a:lstStyle/>
          <a:p>
            <a:r>
              <a:rPr lang="en-US" dirty="0"/>
              <a:t>Senior Clash Day</a:t>
            </a:r>
            <a:br>
              <a:rPr lang="en-US" dirty="0"/>
            </a:br>
            <a:r>
              <a:rPr lang="en-US" dirty="0"/>
              <a:t>May 2\8, 1983</a:t>
            </a:r>
          </a:p>
        </p:txBody>
      </p:sp>
      <p:pic>
        <p:nvPicPr>
          <p:cNvPr id="9" name="Picture Placeholder 8" descr="A person and person standing next to each other&#10;&#10;Description automatically generated">
            <a:extLst>
              <a:ext uri="{FF2B5EF4-FFF2-40B4-BE49-F238E27FC236}">
                <a16:creationId xmlns:a16="http://schemas.microsoft.com/office/drawing/2014/main" id="{792AC618-7765-5417-3DC4-487B48DADE1E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2"/>
          <a:srcRect t="949" b="-432"/>
          <a:stretch/>
        </p:blipFill>
        <p:spPr>
          <a:xfrm rot="331904">
            <a:off x="964194" y="804432"/>
            <a:ext cx="3773250" cy="5417069"/>
          </a:xfrm>
        </p:spPr>
      </p:pic>
      <p:pic>
        <p:nvPicPr>
          <p:cNvPr id="12" name="Picture Placeholder 11" descr="A couple of women posing for a photo&#10;&#10;Description automatically generated">
            <a:extLst>
              <a:ext uri="{FF2B5EF4-FFF2-40B4-BE49-F238E27FC236}">
                <a16:creationId xmlns:a16="http://schemas.microsoft.com/office/drawing/2014/main" id="{7E9E25FA-09BC-4E47-1C54-B0F091129515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 rotWithShape="1">
          <a:blip r:embed="rId3"/>
          <a:srcRect l="830" r="234"/>
          <a:stretch/>
        </p:blipFill>
        <p:spPr>
          <a:xfrm rot="21314373">
            <a:off x="6338179" y="1231187"/>
            <a:ext cx="4975956" cy="4806258"/>
          </a:xfrm>
        </p:spPr>
      </p:pic>
    </p:spTree>
    <p:extLst>
      <p:ext uri="{BB962C8B-B14F-4D97-AF65-F5344CB8AC3E}">
        <p14:creationId xmlns:p14="http://schemas.microsoft.com/office/powerpoint/2010/main" val="3393354404"/>
      </p:ext>
    </p:extLst>
  </p:cSld>
  <p:clrMapOvr>
    <a:masterClrMapping/>
  </p:clrMapOvr>
  <p:transition spd="slow" advClick="0" advTm="5000">
    <p:fade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AA424D-699B-3594-70F5-8EA2E02211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47767" y="258265"/>
            <a:ext cx="3799114" cy="619613"/>
          </a:xfrm>
        </p:spPr>
        <p:txBody>
          <a:bodyPr>
            <a:normAutofit fontScale="90000"/>
          </a:bodyPr>
          <a:lstStyle/>
          <a:p>
            <a:r>
              <a:rPr lang="en-US" dirty="0"/>
              <a:t>Senior Picnic</a:t>
            </a:r>
            <a:br>
              <a:rPr lang="en-US" dirty="0"/>
            </a:br>
            <a:r>
              <a:rPr lang="en-US" dirty="0"/>
              <a:t>June 7, 1983</a:t>
            </a:r>
          </a:p>
        </p:txBody>
      </p:sp>
      <p:pic>
        <p:nvPicPr>
          <p:cNvPr id="11" name="Picture Placeholder 9" descr="A sign with text on it&#10;&#10;Description automatically generated">
            <a:extLst>
              <a:ext uri="{FF2B5EF4-FFF2-40B4-BE49-F238E27FC236}">
                <a16:creationId xmlns:a16="http://schemas.microsoft.com/office/drawing/2014/main" id="{12082319-9958-185E-364F-67BDC9E7753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32" r="-20"/>
          <a:stretch/>
        </p:blipFill>
        <p:spPr>
          <a:xfrm>
            <a:off x="387371" y="1826495"/>
            <a:ext cx="6157365" cy="3527173"/>
          </a:xfrm>
          <a:prstGeom prst="rect">
            <a:avLst/>
          </a:prstGeom>
          <a:solidFill>
            <a:schemeClr val="bg1"/>
          </a:solidFill>
          <a:ln w="101600" cap="sq"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46000">
                  <a:schemeClr val="accent3">
                    <a:lumMod val="95000"/>
                    <a:lumOff val="5000"/>
                  </a:schemeClr>
                </a:gs>
                <a:gs pos="100000">
                  <a:schemeClr val="accent3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miter lim="800000"/>
          </a:ln>
          <a:effectLst>
            <a:outerShdw blurRad="63500" sx="102000" sy="102000" algn="ctr" rotWithShape="0">
              <a:prstClr val="black">
                <a:alpha val="37000"/>
              </a:prstClr>
            </a:outerShdw>
          </a:effectLst>
        </p:spPr>
      </p:pic>
      <p:pic>
        <p:nvPicPr>
          <p:cNvPr id="18" name="Picture Placeholder 17" descr="A person and person talking&#10;&#10;Description automatically generated">
            <a:extLst>
              <a:ext uri="{FF2B5EF4-FFF2-40B4-BE49-F238E27FC236}">
                <a16:creationId xmlns:a16="http://schemas.microsoft.com/office/drawing/2014/main" id="{631C60C9-0AFC-AE9A-D753-259B48230BEF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 rotWithShape="1">
          <a:blip r:embed="rId3"/>
          <a:srcRect l="-218" r="1725"/>
          <a:stretch/>
        </p:blipFill>
        <p:spPr>
          <a:xfrm rot="21375353">
            <a:off x="7114246" y="1972583"/>
            <a:ext cx="4584851" cy="3382075"/>
          </a:xfrm>
        </p:spPr>
      </p:pic>
    </p:spTree>
    <p:extLst>
      <p:ext uri="{BB962C8B-B14F-4D97-AF65-F5344CB8AC3E}">
        <p14:creationId xmlns:p14="http://schemas.microsoft.com/office/powerpoint/2010/main" val="3151736825"/>
      </p:ext>
    </p:extLst>
  </p:cSld>
  <p:clrMapOvr>
    <a:masterClrMapping/>
  </p:clrMapOvr>
  <p:transition spd="slow" advClick="0" advTm="5000">
    <p:fade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AA424D-699B-3594-70F5-8EA2E02211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47767" y="258265"/>
            <a:ext cx="3799114" cy="619613"/>
          </a:xfrm>
        </p:spPr>
        <p:txBody>
          <a:bodyPr>
            <a:normAutofit fontScale="90000"/>
          </a:bodyPr>
          <a:lstStyle/>
          <a:p>
            <a:r>
              <a:rPr lang="en-US" dirty="0"/>
              <a:t>Senior Picnic</a:t>
            </a:r>
            <a:br>
              <a:rPr lang="en-US" dirty="0"/>
            </a:br>
            <a:r>
              <a:rPr lang="en-US" dirty="0"/>
              <a:t>June 7, 1983</a:t>
            </a:r>
          </a:p>
        </p:txBody>
      </p:sp>
      <p:pic>
        <p:nvPicPr>
          <p:cNvPr id="8" name="Picture Placeholder 6" descr="A group of people rowing in a boat&#10;&#10;Description automatically generated">
            <a:extLst>
              <a:ext uri="{FF2B5EF4-FFF2-40B4-BE49-F238E27FC236}">
                <a16:creationId xmlns:a16="http://schemas.microsoft.com/office/drawing/2014/main" id="{7A5C489C-F206-8613-BF5A-8F0690709E3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85" r="352"/>
          <a:stretch/>
        </p:blipFill>
        <p:spPr>
          <a:xfrm rot="322526">
            <a:off x="4436268" y="1579175"/>
            <a:ext cx="7221222" cy="4403032"/>
          </a:xfrm>
          <a:prstGeom prst="rect">
            <a:avLst/>
          </a:prstGeom>
          <a:solidFill>
            <a:schemeClr val="bg1"/>
          </a:solidFill>
          <a:ln w="101600" cap="sq"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46000">
                  <a:schemeClr val="accent3">
                    <a:lumMod val="95000"/>
                    <a:lumOff val="5000"/>
                  </a:schemeClr>
                </a:gs>
                <a:gs pos="100000">
                  <a:schemeClr val="accent3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miter lim="800000"/>
          </a:ln>
          <a:effectLst>
            <a:outerShdw blurRad="63500" sx="102000" sy="102000" algn="ctr" rotWithShape="0">
              <a:prstClr val="black">
                <a:alpha val="37000"/>
              </a:prstClr>
            </a:outerShdw>
          </a:effectLst>
        </p:spPr>
      </p:pic>
      <p:pic>
        <p:nvPicPr>
          <p:cNvPr id="13" name="Picture Placeholder 12" descr="A person swinging a baseball bat&#10;&#10;Description automatically generated">
            <a:extLst>
              <a:ext uri="{FF2B5EF4-FFF2-40B4-BE49-F238E27FC236}">
                <a16:creationId xmlns:a16="http://schemas.microsoft.com/office/drawing/2014/main" id="{A0957EC5-5444-4F71-CC82-A8F351C45036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 rotWithShape="1">
          <a:blip r:embed="rId3"/>
          <a:srcRect t="294" b="157"/>
          <a:stretch/>
        </p:blipFill>
        <p:spPr>
          <a:xfrm rot="21375353">
            <a:off x="822174" y="517526"/>
            <a:ext cx="2782887" cy="5859231"/>
          </a:xfrm>
        </p:spPr>
      </p:pic>
    </p:spTree>
    <p:extLst>
      <p:ext uri="{BB962C8B-B14F-4D97-AF65-F5344CB8AC3E}">
        <p14:creationId xmlns:p14="http://schemas.microsoft.com/office/powerpoint/2010/main" val="876547574"/>
      </p:ext>
    </p:extLst>
  </p:cSld>
  <p:clrMapOvr>
    <a:masterClrMapping/>
  </p:clrMapOvr>
  <p:transition spd="slow" advClick="0" advTm="5000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0BE5ED-9E3F-C947-87CE-87336D9CAB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44008"/>
            <a:ext cx="10515600" cy="619613"/>
          </a:xfrm>
        </p:spPr>
        <p:txBody>
          <a:bodyPr anchor="ctr">
            <a:normAutofit fontScale="90000"/>
          </a:bodyPr>
          <a:lstStyle/>
          <a:p>
            <a:r>
              <a:rPr lang="en-US" dirty="0"/>
              <a:t>CLASS OF 1983</a:t>
            </a:r>
            <a:br>
              <a:rPr lang="en-US" dirty="0"/>
            </a:br>
            <a:r>
              <a:rPr lang="en-US" dirty="0"/>
              <a:t>Valedictorian &amp; </a:t>
            </a:r>
            <a:r>
              <a:rPr lang="en-US" dirty="0" err="1"/>
              <a:t>Salutorian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BCEBAF6-826A-A84D-A080-E68FAC299F57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270498" y="2520740"/>
            <a:ext cx="3224927" cy="821261"/>
          </a:xfrm>
        </p:spPr>
        <p:txBody>
          <a:bodyPr>
            <a:normAutofit/>
          </a:bodyPr>
          <a:lstStyle/>
          <a:p>
            <a:r>
              <a:rPr lang="en-US" dirty="0"/>
              <a:t>Theresa </a:t>
            </a:r>
            <a:r>
              <a:rPr lang="en-US" dirty="0" err="1"/>
              <a:t>Tanguay</a:t>
            </a:r>
            <a:br>
              <a:rPr lang="en-US" dirty="0"/>
            </a:br>
            <a:r>
              <a:rPr lang="en-US" dirty="0"/>
              <a:t>Valedictorian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251C31-E981-7B43-AEC0-309FAFCFB8C5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691308" y="3964183"/>
            <a:ext cx="3224927" cy="760711"/>
          </a:xfrm>
        </p:spPr>
        <p:txBody>
          <a:bodyPr>
            <a:normAutofit/>
          </a:bodyPr>
          <a:lstStyle/>
          <a:p>
            <a:r>
              <a:rPr lang="en-US" dirty="0"/>
              <a:t>Kristin Blackwell</a:t>
            </a:r>
            <a:br>
              <a:rPr lang="en-US" dirty="0"/>
            </a:br>
            <a:r>
              <a:rPr lang="en-US" dirty="0" err="1"/>
              <a:t>Salutorian</a:t>
            </a:r>
            <a:endParaRPr lang="en-US" dirty="0"/>
          </a:p>
        </p:txBody>
      </p:sp>
      <p:pic>
        <p:nvPicPr>
          <p:cNvPr id="20" name="Picture Placeholder 19" descr="A person smiling at camera&#10;&#10;Description automatically generated">
            <a:extLst>
              <a:ext uri="{FF2B5EF4-FFF2-40B4-BE49-F238E27FC236}">
                <a16:creationId xmlns:a16="http://schemas.microsoft.com/office/drawing/2014/main" id="{D5F021B6-0EC9-D316-F881-CCFFB586E6E5}"/>
              </a:ext>
            </a:extLst>
          </p:cNvPr>
          <p:cNvPicPr>
            <a:picLocks noGrp="1" noChangeAspect="1"/>
          </p:cNvPicPr>
          <p:nvPr>
            <p:ph type="pic" sz="quarter" idx="24"/>
          </p:nvPr>
        </p:nvPicPr>
        <p:blipFill rotWithShape="1">
          <a:blip r:embed="rId2"/>
          <a:srcRect l="956" r="5887" b="2"/>
          <a:stretch/>
        </p:blipFill>
        <p:spPr>
          <a:xfrm>
            <a:off x="8153399" y="1700286"/>
            <a:ext cx="2945392" cy="3941004"/>
          </a:xfrm>
          <a:noFill/>
        </p:spPr>
      </p:pic>
      <p:pic>
        <p:nvPicPr>
          <p:cNvPr id="9" name="Picture Placeholder 8" descr="A person with long hair smiling&#10;&#10;Description automatically generated">
            <a:extLst>
              <a:ext uri="{FF2B5EF4-FFF2-40B4-BE49-F238E27FC236}">
                <a16:creationId xmlns:a16="http://schemas.microsoft.com/office/drawing/2014/main" id="{D3F3FADD-CF70-5563-15E3-4168E17C586C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>
          <a:blip r:embed="rId3"/>
          <a:srcRect l="1646" r="164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340109660"/>
      </p:ext>
    </p:extLst>
  </p:cSld>
  <p:clrMapOvr>
    <a:masterClrMapping/>
  </p:clrMapOvr>
  <p:transition spd="slow" advClick="0" advTm="5000">
    <p:fade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AA424D-699B-3594-70F5-8EA2E02211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47767" y="258265"/>
            <a:ext cx="3799114" cy="619613"/>
          </a:xfrm>
        </p:spPr>
        <p:txBody>
          <a:bodyPr>
            <a:normAutofit fontScale="90000"/>
          </a:bodyPr>
          <a:lstStyle/>
          <a:p>
            <a:r>
              <a:rPr lang="en-US" dirty="0"/>
              <a:t>Senior Picnic</a:t>
            </a:r>
            <a:br>
              <a:rPr lang="en-US" dirty="0"/>
            </a:br>
            <a:r>
              <a:rPr lang="en-US" dirty="0"/>
              <a:t>June 7, 1983</a:t>
            </a:r>
          </a:p>
        </p:txBody>
      </p:sp>
      <p:pic>
        <p:nvPicPr>
          <p:cNvPr id="7" name="Picture Placeholder 5" descr="A person jumping on a barrel&#10;&#10;Description automatically generated">
            <a:extLst>
              <a:ext uri="{FF2B5EF4-FFF2-40B4-BE49-F238E27FC236}">
                <a16:creationId xmlns:a16="http://schemas.microsoft.com/office/drawing/2014/main" id="{50B471AF-3DD9-B1A2-2A88-A8D61E3E51A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11" r="284"/>
          <a:stretch/>
        </p:blipFill>
        <p:spPr>
          <a:xfrm rot="663391">
            <a:off x="6428089" y="1868349"/>
            <a:ext cx="4927379" cy="3940175"/>
          </a:xfrm>
          <a:prstGeom prst="rect">
            <a:avLst/>
          </a:prstGeom>
          <a:solidFill>
            <a:schemeClr val="bg1"/>
          </a:solidFill>
          <a:ln w="101600" cap="sq"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46000">
                  <a:schemeClr val="accent3">
                    <a:lumMod val="95000"/>
                    <a:lumOff val="5000"/>
                  </a:schemeClr>
                </a:gs>
                <a:gs pos="100000">
                  <a:schemeClr val="accent3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miter lim="800000"/>
          </a:ln>
          <a:effectLst>
            <a:outerShdw blurRad="63500" sx="102000" sy="102000" algn="ctr" rotWithShape="0">
              <a:prstClr val="black">
                <a:alpha val="37000"/>
              </a:prstClr>
            </a:outerShdw>
          </a:effectLst>
        </p:spPr>
      </p:pic>
      <p:pic>
        <p:nvPicPr>
          <p:cNvPr id="12" name="Picture Placeholder 11" descr="A couple of women sitting on a boat&#10;&#10;Description automatically generated">
            <a:extLst>
              <a:ext uri="{FF2B5EF4-FFF2-40B4-BE49-F238E27FC236}">
                <a16:creationId xmlns:a16="http://schemas.microsoft.com/office/drawing/2014/main" id="{3A46CEE3-DC2C-A13D-4760-CB6AF5628770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 rotWithShape="1">
          <a:blip r:embed="rId3"/>
          <a:srcRect l="-53" r="1173"/>
          <a:stretch/>
        </p:blipFill>
        <p:spPr>
          <a:xfrm rot="21375353">
            <a:off x="627825" y="1719633"/>
            <a:ext cx="4959602" cy="3941004"/>
          </a:xfrm>
        </p:spPr>
      </p:pic>
    </p:spTree>
    <p:extLst>
      <p:ext uri="{BB962C8B-B14F-4D97-AF65-F5344CB8AC3E}">
        <p14:creationId xmlns:p14="http://schemas.microsoft.com/office/powerpoint/2010/main" val="2573191208"/>
      </p:ext>
    </p:extLst>
  </p:cSld>
  <p:clrMapOvr>
    <a:masterClrMapping/>
  </p:clrMapOvr>
  <p:transition spd="slow" advClick="0" advTm="5000">
    <p:fade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AA424D-699B-3594-70F5-8EA2E02211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47767" y="258265"/>
            <a:ext cx="3799114" cy="619613"/>
          </a:xfrm>
        </p:spPr>
        <p:txBody>
          <a:bodyPr>
            <a:normAutofit fontScale="90000"/>
          </a:bodyPr>
          <a:lstStyle/>
          <a:p>
            <a:r>
              <a:rPr lang="en-US" dirty="0"/>
              <a:t>Senior Picnic</a:t>
            </a:r>
            <a:br>
              <a:rPr lang="en-US" dirty="0"/>
            </a:br>
            <a:r>
              <a:rPr lang="en-US" dirty="0"/>
              <a:t>June 7, 1983</a:t>
            </a:r>
          </a:p>
        </p:txBody>
      </p:sp>
      <p:pic>
        <p:nvPicPr>
          <p:cNvPr id="6" name="Picture Placeholder 5" descr="A group of people sitting on a bench&#10;&#10;Description automatically generated">
            <a:extLst>
              <a:ext uri="{FF2B5EF4-FFF2-40B4-BE49-F238E27FC236}">
                <a16:creationId xmlns:a16="http://schemas.microsoft.com/office/drawing/2014/main" id="{F6E57AC1-51EF-4757-C8F6-A263CA67BCDD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 rotWithShape="1">
          <a:blip r:embed="rId2"/>
          <a:srcRect l="413" r="514"/>
          <a:stretch/>
        </p:blipFill>
        <p:spPr>
          <a:xfrm>
            <a:off x="1027210" y="1350266"/>
            <a:ext cx="10137579" cy="4928241"/>
          </a:xfrm>
        </p:spPr>
      </p:pic>
    </p:spTree>
    <p:extLst>
      <p:ext uri="{BB962C8B-B14F-4D97-AF65-F5344CB8AC3E}">
        <p14:creationId xmlns:p14="http://schemas.microsoft.com/office/powerpoint/2010/main" val="4209479059"/>
      </p:ext>
    </p:extLst>
  </p:cSld>
  <p:clrMapOvr>
    <a:masterClrMapping/>
  </p:clrMapOvr>
  <p:transition spd="slow" advClick="0" advTm="5000">
    <p:fade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AA424D-699B-3594-70F5-8EA2E02211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47767" y="258265"/>
            <a:ext cx="3799114" cy="619613"/>
          </a:xfrm>
        </p:spPr>
        <p:txBody>
          <a:bodyPr>
            <a:normAutofit fontScale="90000"/>
          </a:bodyPr>
          <a:lstStyle/>
          <a:p>
            <a:r>
              <a:rPr lang="en-US" dirty="0"/>
              <a:t>Senior Picnic</a:t>
            </a:r>
            <a:br>
              <a:rPr lang="en-US" dirty="0"/>
            </a:br>
            <a:r>
              <a:rPr lang="en-US" dirty="0"/>
              <a:t>June 7, 1983</a:t>
            </a:r>
          </a:p>
        </p:txBody>
      </p:sp>
      <p:pic>
        <p:nvPicPr>
          <p:cNvPr id="8" name="Picture Placeholder 6" descr="A person holding a piece of paper&#10;&#10;Description automatically generated">
            <a:extLst>
              <a:ext uri="{FF2B5EF4-FFF2-40B4-BE49-F238E27FC236}">
                <a16:creationId xmlns:a16="http://schemas.microsoft.com/office/drawing/2014/main" id="{D97AC4A4-CAA2-8BB7-71D5-8CAA19A15A1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343" b="1103"/>
          <a:stretch/>
        </p:blipFill>
        <p:spPr>
          <a:xfrm rot="21375353">
            <a:off x="456067" y="614308"/>
            <a:ext cx="4002902" cy="5484536"/>
          </a:xfrm>
          <a:prstGeom prst="rect">
            <a:avLst/>
          </a:prstGeom>
          <a:solidFill>
            <a:schemeClr val="bg1"/>
          </a:solidFill>
          <a:ln w="101600" cap="sq"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46000">
                  <a:schemeClr val="accent3">
                    <a:lumMod val="95000"/>
                    <a:lumOff val="5000"/>
                  </a:schemeClr>
                </a:gs>
                <a:gs pos="100000">
                  <a:schemeClr val="accent3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miter lim="800000"/>
          </a:ln>
          <a:effectLst>
            <a:outerShdw blurRad="63500" sx="102000" sy="102000" algn="ctr" rotWithShape="0">
              <a:prstClr val="black">
                <a:alpha val="37000"/>
              </a:prstClr>
            </a:outerShdw>
          </a:effectLst>
        </p:spPr>
      </p:pic>
      <p:pic>
        <p:nvPicPr>
          <p:cNvPr id="12" name="Picture Placeholder 11" descr="A group of men sitting on the ground&#10;&#10;Description automatically generated">
            <a:extLst>
              <a:ext uri="{FF2B5EF4-FFF2-40B4-BE49-F238E27FC236}">
                <a16:creationId xmlns:a16="http://schemas.microsoft.com/office/drawing/2014/main" id="{8739BB03-86A5-00EC-E15C-BD5D3F078768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 rotWithShape="1">
          <a:blip r:embed="rId3"/>
          <a:srcRect l="643" r="-203"/>
          <a:stretch/>
        </p:blipFill>
        <p:spPr>
          <a:xfrm rot="287757">
            <a:off x="5004603" y="1522192"/>
            <a:ext cx="6732820" cy="4427791"/>
          </a:xfrm>
        </p:spPr>
      </p:pic>
    </p:spTree>
    <p:extLst>
      <p:ext uri="{BB962C8B-B14F-4D97-AF65-F5344CB8AC3E}">
        <p14:creationId xmlns:p14="http://schemas.microsoft.com/office/powerpoint/2010/main" val="3009556538"/>
      </p:ext>
    </p:extLst>
  </p:cSld>
  <p:clrMapOvr>
    <a:masterClrMapping/>
  </p:clrMapOvr>
  <p:transition spd="slow" advClick="0" advTm="5000">
    <p:fade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AA424D-699B-3594-70F5-8EA2E02211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47767" y="258265"/>
            <a:ext cx="3799114" cy="619613"/>
          </a:xfrm>
        </p:spPr>
        <p:txBody>
          <a:bodyPr>
            <a:normAutofit fontScale="90000"/>
          </a:bodyPr>
          <a:lstStyle/>
          <a:p>
            <a:r>
              <a:rPr lang="en-US" dirty="0"/>
              <a:t>Senior Banquet</a:t>
            </a:r>
            <a:br>
              <a:rPr lang="en-US" dirty="0"/>
            </a:br>
            <a:r>
              <a:rPr lang="en-US" dirty="0"/>
              <a:t>June 9, 1983</a:t>
            </a:r>
          </a:p>
        </p:txBody>
      </p:sp>
      <p:pic>
        <p:nvPicPr>
          <p:cNvPr id="10" name="Picture Placeholder 9" descr="A group of men posing for a photo&#10;&#10;Description automatically generated">
            <a:extLst>
              <a:ext uri="{FF2B5EF4-FFF2-40B4-BE49-F238E27FC236}">
                <a16:creationId xmlns:a16="http://schemas.microsoft.com/office/drawing/2014/main" id="{94538C7D-2926-A6B0-FB39-7B0A3F0A6B93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2"/>
          <a:srcRect l="120" r="287" b="-583"/>
          <a:stretch/>
        </p:blipFill>
        <p:spPr>
          <a:xfrm rot="316905">
            <a:off x="803913" y="1201703"/>
            <a:ext cx="7320269" cy="4699621"/>
          </a:xfrm>
        </p:spPr>
      </p:pic>
      <p:pic>
        <p:nvPicPr>
          <p:cNvPr id="12" name="Picture Placeholder 11" descr="A close-up of a person's legs&#10;&#10;Description automatically generated">
            <a:extLst>
              <a:ext uri="{FF2B5EF4-FFF2-40B4-BE49-F238E27FC236}">
                <a16:creationId xmlns:a16="http://schemas.microsoft.com/office/drawing/2014/main" id="{26AC6605-EBB8-721D-38B2-79E01D37184F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 rotWithShape="1">
          <a:blip r:embed="rId3"/>
          <a:srcRect t="5249" b="198"/>
          <a:stretch/>
        </p:blipFill>
        <p:spPr>
          <a:xfrm rot="21375353">
            <a:off x="8751955" y="317463"/>
            <a:ext cx="2005735" cy="5894059"/>
          </a:xfrm>
        </p:spPr>
      </p:pic>
    </p:spTree>
    <p:extLst>
      <p:ext uri="{BB962C8B-B14F-4D97-AF65-F5344CB8AC3E}">
        <p14:creationId xmlns:p14="http://schemas.microsoft.com/office/powerpoint/2010/main" val="824379861"/>
      </p:ext>
    </p:extLst>
  </p:cSld>
  <p:clrMapOvr>
    <a:masterClrMapping/>
  </p:clrMapOvr>
  <p:transition spd="slow" advClick="0" advTm="5000">
    <p:fade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AA424D-699B-3594-70F5-8EA2E02211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47767" y="258265"/>
            <a:ext cx="3799114" cy="619613"/>
          </a:xfrm>
        </p:spPr>
        <p:txBody>
          <a:bodyPr>
            <a:normAutofit fontScale="90000"/>
          </a:bodyPr>
          <a:lstStyle/>
          <a:p>
            <a:r>
              <a:rPr lang="en-US" dirty="0"/>
              <a:t>Senior Banquet</a:t>
            </a:r>
            <a:br>
              <a:rPr lang="en-US" dirty="0"/>
            </a:br>
            <a:r>
              <a:rPr lang="en-US" dirty="0"/>
              <a:t>June 9, 1983</a:t>
            </a:r>
          </a:p>
        </p:txBody>
      </p:sp>
      <p:pic>
        <p:nvPicPr>
          <p:cNvPr id="11" name="Picture Placeholder 10" descr="A person standing on a snowboard&#10;&#10;Description automatically generated">
            <a:extLst>
              <a:ext uri="{FF2B5EF4-FFF2-40B4-BE49-F238E27FC236}">
                <a16:creationId xmlns:a16="http://schemas.microsoft.com/office/drawing/2014/main" id="{D0096DED-DEE0-2C01-6AFE-9574B802EB16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2"/>
          <a:srcRect t="11941" b="-506"/>
          <a:stretch/>
        </p:blipFill>
        <p:spPr>
          <a:xfrm rot="316905">
            <a:off x="1803890" y="333934"/>
            <a:ext cx="1926000" cy="6113404"/>
          </a:xfrm>
        </p:spPr>
      </p:pic>
      <p:pic>
        <p:nvPicPr>
          <p:cNvPr id="8" name="Picture Placeholder 7" descr="A group of women standing at a podium&#10;&#10;Description automatically generated">
            <a:extLst>
              <a:ext uri="{FF2B5EF4-FFF2-40B4-BE49-F238E27FC236}">
                <a16:creationId xmlns:a16="http://schemas.microsoft.com/office/drawing/2014/main" id="{424A443A-6D5F-A82A-7B60-0DCCE26B1F39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 rotWithShape="1">
          <a:blip r:embed="rId3"/>
          <a:srcRect l="2547" t="18099" r="2547"/>
          <a:stretch/>
        </p:blipFill>
        <p:spPr>
          <a:xfrm rot="21375353">
            <a:off x="5879781" y="1303098"/>
            <a:ext cx="4610084" cy="5051999"/>
          </a:xfrm>
        </p:spPr>
      </p:pic>
    </p:spTree>
    <p:extLst>
      <p:ext uri="{BB962C8B-B14F-4D97-AF65-F5344CB8AC3E}">
        <p14:creationId xmlns:p14="http://schemas.microsoft.com/office/powerpoint/2010/main" val="240365598"/>
      </p:ext>
    </p:extLst>
  </p:cSld>
  <p:clrMapOvr>
    <a:masterClrMapping/>
  </p:clrMapOvr>
  <p:transition spd="slow" advClick="0" advTm="5000">
    <p:fade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AA424D-699B-3594-70F5-8EA2E02211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47767" y="258265"/>
            <a:ext cx="3799114" cy="619613"/>
          </a:xfrm>
        </p:spPr>
        <p:txBody>
          <a:bodyPr>
            <a:normAutofit fontScale="90000"/>
          </a:bodyPr>
          <a:lstStyle/>
          <a:p>
            <a:r>
              <a:rPr lang="en-US" dirty="0"/>
              <a:t>Senior Ball</a:t>
            </a:r>
            <a:br>
              <a:rPr lang="en-US" dirty="0"/>
            </a:br>
            <a:r>
              <a:rPr lang="en-US" dirty="0"/>
              <a:t>June 10, 1983</a:t>
            </a:r>
          </a:p>
        </p:txBody>
      </p:sp>
      <p:pic>
        <p:nvPicPr>
          <p:cNvPr id="5" name="Picture Placeholder 4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3F43C49A-CF3A-D8C3-C8DE-96DB9FB70C4F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2"/>
          <a:srcRect l="-224" r="104"/>
          <a:stretch/>
        </p:blipFill>
        <p:spPr>
          <a:xfrm>
            <a:off x="1263589" y="1178820"/>
            <a:ext cx="9664821" cy="5266152"/>
          </a:xfrm>
        </p:spPr>
      </p:pic>
    </p:spTree>
    <p:extLst>
      <p:ext uri="{BB962C8B-B14F-4D97-AF65-F5344CB8AC3E}">
        <p14:creationId xmlns:p14="http://schemas.microsoft.com/office/powerpoint/2010/main" val="879411894"/>
      </p:ext>
    </p:extLst>
  </p:cSld>
  <p:clrMapOvr>
    <a:masterClrMapping/>
  </p:clrMapOvr>
  <p:transition spd="slow" advClick="0" advTm="5000">
    <p:fade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AA424D-699B-3594-70F5-8EA2E02211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47767" y="258265"/>
            <a:ext cx="3799114" cy="619613"/>
          </a:xfrm>
        </p:spPr>
        <p:txBody>
          <a:bodyPr>
            <a:normAutofit fontScale="90000"/>
          </a:bodyPr>
          <a:lstStyle/>
          <a:p>
            <a:r>
              <a:rPr lang="en-US" dirty="0"/>
              <a:t>Senior Ball</a:t>
            </a:r>
            <a:br>
              <a:rPr lang="en-US" dirty="0"/>
            </a:br>
            <a:r>
              <a:rPr lang="en-US" dirty="0"/>
              <a:t>June 10, 1983</a:t>
            </a:r>
          </a:p>
        </p:txBody>
      </p:sp>
      <p:pic>
        <p:nvPicPr>
          <p:cNvPr id="9" name="Picture Placeholder 8" descr="A person and person posing for a picture&#10;&#10;Description automatically generated">
            <a:extLst>
              <a:ext uri="{FF2B5EF4-FFF2-40B4-BE49-F238E27FC236}">
                <a16:creationId xmlns:a16="http://schemas.microsoft.com/office/drawing/2014/main" id="{B0A3AC28-DD40-761E-7BFA-FB9C6FB87F80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2"/>
          <a:srcRect l="946" r="71"/>
          <a:stretch/>
        </p:blipFill>
        <p:spPr>
          <a:xfrm rot="316905">
            <a:off x="348411" y="1141188"/>
            <a:ext cx="4283736" cy="2846900"/>
          </a:xfrm>
        </p:spPr>
      </p:pic>
      <p:pic>
        <p:nvPicPr>
          <p:cNvPr id="13" name="Picture Placeholder 11" descr="A person and person in white dress and hat&#10;&#10;Description automatically generated">
            <a:extLst>
              <a:ext uri="{FF2B5EF4-FFF2-40B4-BE49-F238E27FC236}">
                <a16:creationId xmlns:a16="http://schemas.microsoft.com/office/drawing/2014/main" id="{6D2EE006-596D-5EB5-E5D5-637026600FC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737" r="1737"/>
          <a:stretch>
            <a:fillRect/>
          </a:stretch>
        </p:blipFill>
        <p:spPr>
          <a:xfrm>
            <a:off x="3827653" y="2372133"/>
            <a:ext cx="2945392" cy="3941004"/>
          </a:xfrm>
          <a:prstGeom prst="rect">
            <a:avLst/>
          </a:prstGeom>
          <a:solidFill>
            <a:schemeClr val="bg1"/>
          </a:solidFill>
          <a:ln w="101600" cap="sq"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46000">
                  <a:schemeClr val="accent3">
                    <a:lumMod val="95000"/>
                    <a:lumOff val="5000"/>
                  </a:schemeClr>
                </a:gs>
                <a:gs pos="100000">
                  <a:schemeClr val="accent3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miter lim="800000"/>
          </a:ln>
          <a:effectLst>
            <a:outerShdw blurRad="63500" sx="102000" sy="102000" algn="ctr" rotWithShape="0">
              <a:prstClr val="black">
                <a:alpha val="37000"/>
              </a:prstClr>
            </a:outerShdw>
          </a:effectLst>
        </p:spPr>
      </p:pic>
      <p:pic>
        <p:nvPicPr>
          <p:cNvPr id="17" name="Picture Placeholder 16" descr="A person and person posing for a picture&#10;&#10;Description automatically generated">
            <a:extLst>
              <a:ext uri="{FF2B5EF4-FFF2-40B4-BE49-F238E27FC236}">
                <a16:creationId xmlns:a16="http://schemas.microsoft.com/office/drawing/2014/main" id="{79E8D24C-2366-53E0-E9B3-C529CB1AC855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 rotWithShape="1">
          <a:blip r:embed="rId4"/>
          <a:srcRect l="198" r="-217"/>
          <a:stretch/>
        </p:blipFill>
        <p:spPr>
          <a:xfrm rot="571011">
            <a:off x="6742629" y="2452583"/>
            <a:ext cx="5061808" cy="3186574"/>
          </a:xfrm>
        </p:spPr>
      </p:pic>
    </p:spTree>
    <p:extLst>
      <p:ext uri="{BB962C8B-B14F-4D97-AF65-F5344CB8AC3E}">
        <p14:creationId xmlns:p14="http://schemas.microsoft.com/office/powerpoint/2010/main" val="601204296"/>
      </p:ext>
    </p:extLst>
  </p:cSld>
  <p:clrMapOvr>
    <a:masterClrMapping/>
  </p:clrMapOvr>
  <p:transition spd="slow" advClick="0" advTm="5000">
    <p:fade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AA424D-699B-3594-70F5-8EA2E02211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88395" y="172414"/>
            <a:ext cx="4815210" cy="619613"/>
          </a:xfrm>
        </p:spPr>
        <p:txBody>
          <a:bodyPr>
            <a:normAutofit/>
          </a:bodyPr>
          <a:lstStyle/>
          <a:p>
            <a:r>
              <a:rPr lang="en-US" dirty="0"/>
              <a:t>Graduation June 15, 1983</a:t>
            </a:r>
          </a:p>
        </p:txBody>
      </p:sp>
      <p:pic>
        <p:nvPicPr>
          <p:cNvPr id="8" name="Picture Placeholder 7" descr="A group of people wearing graduation gowns&#10;&#10;Description automatically generated">
            <a:extLst>
              <a:ext uri="{FF2B5EF4-FFF2-40B4-BE49-F238E27FC236}">
                <a16:creationId xmlns:a16="http://schemas.microsoft.com/office/drawing/2014/main" id="{64804140-4B50-4283-4A88-A07A9C32B9E0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2"/>
          <a:srcRect t="2700" b="-516"/>
          <a:stretch/>
        </p:blipFill>
        <p:spPr>
          <a:xfrm>
            <a:off x="1718401" y="1142225"/>
            <a:ext cx="3939987" cy="5450980"/>
          </a:xfrm>
        </p:spPr>
      </p:pic>
      <p:pic>
        <p:nvPicPr>
          <p:cNvPr id="11" name="Picture Placeholder 10" descr="A group of women in white gowns and hats&#10;&#10;Description automatically generated">
            <a:extLst>
              <a:ext uri="{FF2B5EF4-FFF2-40B4-BE49-F238E27FC236}">
                <a16:creationId xmlns:a16="http://schemas.microsoft.com/office/drawing/2014/main" id="{866E9916-430B-627F-7567-591BDBA34A34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 rotWithShape="1">
          <a:blip r:embed="rId3"/>
          <a:srcRect l="5830" t="-2934" r="5374" b="486"/>
          <a:stretch/>
        </p:blipFill>
        <p:spPr>
          <a:xfrm>
            <a:off x="6533611" y="1142225"/>
            <a:ext cx="3976527" cy="5450980"/>
          </a:xfrm>
        </p:spPr>
      </p:pic>
    </p:spTree>
    <p:extLst>
      <p:ext uri="{BB962C8B-B14F-4D97-AF65-F5344CB8AC3E}">
        <p14:creationId xmlns:p14="http://schemas.microsoft.com/office/powerpoint/2010/main" val="2567094851"/>
      </p:ext>
    </p:extLst>
  </p:cSld>
  <p:clrMapOvr>
    <a:masterClrMapping/>
  </p:clrMapOvr>
  <p:transition spd="slow" advClick="0" advTm="5000">
    <p:fade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AA424D-699B-3594-70F5-8EA2E02211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88395" y="172414"/>
            <a:ext cx="4815210" cy="619613"/>
          </a:xfrm>
        </p:spPr>
        <p:txBody>
          <a:bodyPr>
            <a:normAutofit/>
          </a:bodyPr>
          <a:lstStyle/>
          <a:p>
            <a:r>
              <a:rPr lang="en-US" dirty="0"/>
              <a:t>Graduation June 15, 1983</a:t>
            </a:r>
          </a:p>
        </p:txBody>
      </p:sp>
      <p:pic>
        <p:nvPicPr>
          <p:cNvPr id="9" name="Picture Placeholder 8" descr="A group of people wearing graduation caps&#10;&#10;Description automatically generated">
            <a:extLst>
              <a:ext uri="{FF2B5EF4-FFF2-40B4-BE49-F238E27FC236}">
                <a16:creationId xmlns:a16="http://schemas.microsoft.com/office/drawing/2014/main" id="{2A0D71C1-D100-6347-36A6-7C093E9B1301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2"/>
          <a:srcRect t="241" b="-124"/>
          <a:stretch/>
        </p:blipFill>
        <p:spPr>
          <a:xfrm>
            <a:off x="1679629" y="1089848"/>
            <a:ext cx="4017532" cy="5395350"/>
          </a:xfrm>
        </p:spPr>
      </p:pic>
      <p:pic>
        <p:nvPicPr>
          <p:cNvPr id="12" name="Picture Placeholder 11" descr="A person shaking hands with a child&#10;&#10;Description automatically generated">
            <a:extLst>
              <a:ext uri="{FF2B5EF4-FFF2-40B4-BE49-F238E27FC236}">
                <a16:creationId xmlns:a16="http://schemas.microsoft.com/office/drawing/2014/main" id="{B7EFDC5A-38B9-CAB2-B417-708CA2167595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3"/>
          <a:srcRect l="4795" r="4795"/>
          <a:stretch>
            <a:fillRect/>
          </a:stretch>
        </p:blipFill>
        <p:spPr>
          <a:xfrm>
            <a:off x="6403541" y="1089848"/>
            <a:ext cx="4017531" cy="5375551"/>
          </a:xfrm>
        </p:spPr>
      </p:pic>
    </p:spTree>
    <p:extLst>
      <p:ext uri="{BB962C8B-B14F-4D97-AF65-F5344CB8AC3E}">
        <p14:creationId xmlns:p14="http://schemas.microsoft.com/office/powerpoint/2010/main" val="2294997261"/>
      </p:ext>
    </p:extLst>
  </p:cSld>
  <p:clrMapOvr>
    <a:masterClrMapping/>
  </p:clrMapOvr>
  <p:transition spd="slow" advClick="0" advTm="5000">
    <p:fade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AA424D-699B-3594-70F5-8EA2E02211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88395" y="172414"/>
            <a:ext cx="4815210" cy="619613"/>
          </a:xfrm>
        </p:spPr>
        <p:txBody>
          <a:bodyPr>
            <a:normAutofit/>
          </a:bodyPr>
          <a:lstStyle/>
          <a:p>
            <a:r>
              <a:rPr lang="en-US" dirty="0"/>
              <a:t>Graduation June 15, 1983</a:t>
            </a:r>
          </a:p>
        </p:txBody>
      </p:sp>
      <p:pic>
        <p:nvPicPr>
          <p:cNvPr id="8" name="Picture Placeholder 7" descr="A newspaper with a group of people&#10;&#10;Description automatically generated">
            <a:extLst>
              <a:ext uri="{FF2B5EF4-FFF2-40B4-BE49-F238E27FC236}">
                <a16:creationId xmlns:a16="http://schemas.microsoft.com/office/drawing/2014/main" id="{8CEBBF3D-1003-D3AA-EA68-0DE00E964CA1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 rotWithShape="1">
          <a:blip r:embed="rId2"/>
          <a:srcRect l="-14" r="309"/>
          <a:stretch/>
        </p:blipFill>
        <p:spPr>
          <a:xfrm>
            <a:off x="596660" y="1134319"/>
            <a:ext cx="10998680" cy="5172491"/>
          </a:xfrm>
        </p:spPr>
      </p:pic>
    </p:spTree>
    <p:extLst>
      <p:ext uri="{BB962C8B-B14F-4D97-AF65-F5344CB8AC3E}">
        <p14:creationId xmlns:p14="http://schemas.microsoft.com/office/powerpoint/2010/main" val="3393212379"/>
      </p:ext>
    </p:extLst>
  </p:cSld>
  <p:clrMapOvr>
    <a:masterClrMapping/>
  </p:clrMapOvr>
  <p:transition spd="slow" advClick="0" advTm="5000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230C8478-4BC7-447E-D40E-A271157A6F9B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2"/>
          <a:srcRect t="3453" b="220"/>
          <a:stretch/>
        </p:blipFill>
        <p:spPr>
          <a:xfrm rot="316905">
            <a:off x="1090693" y="559450"/>
            <a:ext cx="4099215" cy="5675288"/>
          </a:xfrm>
        </p:spPr>
      </p:pic>
      <p:pic>
        <p:nvPicPr>
          <p:cNvPr id="6" name="Picture Placeholder 5" descr="A group of women in a school uniform&#10;&#10;Description automatically generated">
            <a:extLst>
              <a:ext uri="{FF2B5EF4-FFF2-40B4-BE49-F238E27FC236}">
                <a16:creationId xmlns:a16="http://schemas.microsoft.com/office/drawing/2014/main" id="{76D74922-228C-62FA-2C5E-3D34BEF821F5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 rotWithShape="1">
          <a:blip r:embed="rId3"/>
          <a:srcRect t="1330" b="-1224"/>
          <a:stretch/>
        </p:blipFill>
        <p:spPr>
          <a:xfrm rot="21375353">
            <a:off x="6378749" y="717153"/>
            <a:ext cx="4218374" cy="5792391"/>
          </a:xfrm>
        </p:spPr>
      </p:pic>
    </p:spTree>
    <p:extLst>
      <p:ext uri="{BB962C8B-B14F-4D97-AF65-F5344CB8AC3E}">
        <p14:creationId xmlns:p14="http://schemas.microsoft.com/office/powerpoint/2010/main" val="3285076975"/>
      </p:ext>
    </p:extLst>
  </p:cSld>
  <p:clrMapOvr>
    <a:masterClrMapping/>
  </p:clrMapOvr>
  <p:transition spd="slow" advClick="0" advTm="5000">
    <p:fade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DF3D98-3C30-4CFC-8643-C81E829C8C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4522" y="874663"/>
            <a:ext cx="4650901" cy="1219951"/>
          </a:xfrm>
        </p:spPr>
        <p:txBody>
          <a:bodyPr>
            <a:normAutofit/>
          </a:bodyPr>
          <a:lstStyle/>
          <a:p>
            <a:r>
              <a:rPr lang="en-US" sz="4800" dirty="0"/>
              <a:t>In Memory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99C6AAF-83B0-2055-4C79-897B3831DAB4}"/>
              </a:ext>
            </a:extLst>
          </p:cNvPr>
          <p:cNvSpPr txBox="1"/>
          <p:nvPr/>
        </p:nvSpPr>
        <p:spPr>
          <a:xfrm>
            <a:off x="1424287" y="4146697"/>
            <a:ext cx="384946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Your memory will live on within the class of 1983.</a:t>
            </a:r>
          </a:p>
        </p:txBody>
      </p:sp>
    </p:spTree>
    <p:extLst>
      <p:ext uri="{BB962C8B-B14F-4D97-AF65-F5344CB8AC3E}">
        <p14:creationId xmlns:p14="http://schemas.microsoft.com/office/powerpoint/2010/main" val="1370678294"/>
      </p:ext>
    </p:extLst>
  </p:cSld>
  <p:clrMapOvr>
    <a:masterClrMapping/>
  </p:clrMapOvr>
  <p:transition spd="slow" advClick="0" advTm="5000">
    <p:fade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543F67-9C70-4748-8C0C-3A7863422F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89767" y="536574"/>
            <a:ext cx="5699051" cy="803128"/>
          </a:xfrm>
        </p:spPr>
        <p:txBody>
          <a:bodyPr wrap="square" anchor="b">
            <a:noAutofit/>
          </a:bodyPr>
          <a:lstStyle/>
          <a:p>
            <a:pPr algn="ctr"/>
            <a:r>
              <a:rPr lang="en-US" sz="4800" b="0" i="0" dirty="0">
                <a:effectLst/>
                <a:latin typeface="Segoe UI" panose="020B0502040204020203" pitchFamily="34" charset="0"/>
              </a:rPr>
              <a:t>Chris Smith</a:t>
            </a:r>
          </a:p>
        </p:txBody>
      </p:sp>
      <p:sp>
        <p:nvSpPr>
          <p:cNvPr id="104" name="Slide Number Placeholder 49">
            <a:extLst>
              <a:ext uri="{FF2B5EF4-FFF2-40B4-BE49-F238E27FC236}">
                <a16:creationId xmlns:a16="http://schemas.microsoft.com/office/drawing/2014/main" id="{BC4462F5-98AF-457A-94DC-C44EA83567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82800" y="6357600"/>
            <a:ext cx="1760150" cy="460800"/>
          </a:xfrm>
        </p:spPr>
        <p:txBody>
          <a:bodyPr/>
          <a:lstStyle/>
          <a:p>
            <a:fld id="{D39607A7-8386-47DB-8578-DDEDD194E5D4}" type="slidenum">
              <a:rPr lang="en-US" smtClean="0"/>
              <a:pPr/>
              <a:t>61</a:t>
            </a:fld>
            <a:endParaRPr lang="en-US" dirty="0"/>
          </a:p>
        </p:txBody>
      </p:sp>
      <p:pic>
        <p:nvPicPr>
          <p:cNvPr id="4" name="Picture 3" descr="A close-up of a young person&#10;&#10;Description automatically generated">
            <a:extLst>
              <a:ext uri="{FF2B5EF4-FFF2-40B4-BE49-F238E27FC236}">
                <a16:creationId xmlns:a16="http://schemas.microsoft.com/office/drawing/2014/main" id="{8DB498AB-6EEE-AE9C-A16E-30A1AED295F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1054" b="50404"/>
          <a:stretch/>
        </p:blipFill>
        <p:spPr>
          <a:xfrm>
            <a:off x="2650317" y="1646555"/>
            <a:ext cx="6891365" cy="4674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799154"/>
      </p:ext>
    </p:extLst>
  </p:cSld>
  <p:clrMapOvr>
    <a:masterClrMapping/>
  </p:clrMapOvr>
  <p:transition spd="slow" advClick="0" advTm="5000">
    <p:fade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543F67-9C70-4748-8C0C-3A7863422F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89767" y="536574"/>
            <a:ext cx="5699051" cy="803128"/>
          </a:xfrm>
        </p:spPr>
        <p:txBody>
          <a:bodyPr wrap="square" anchor="b">
            <a:noAutofit/>
          </a:bodyPr>
          <a:lstStyle/>
          <a:p>
            <a:pPr algn="ctr"/>
            <a:r>
              <a:rPr lang="en-US" sz="4800" b="0" i="0" dirty="0">
                <a:effectLst/>
                <a:latin typeface="Segoe UI" panose="020B0502040204020203" pitchFamily="34" charset="0"/>
              </a:rPr>
              <a:t>Michael P. Kreuzer Jr.</a:t>
            </a:r>
          </a:p>
        </p:txBody>
      </p:sp>
      <p:sp>
        <p:nvSpPr>
          <p:cNvPr id="104" name="Slide Number Placeholder 49">
            <a:extLst>
              <a:ext uri="{FF2B5EF4-FFF2-40B4-BE49-F238E27FC236}">
                <a16:creationId xmlns:a16="http://schemas.microsoft.com/office/drawing/2014/main" id="{BC4462F5-98AF-457A-94DC-C44EA83567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82800" y="6357600"/>
            <a:ext cx="1760150" cy="460800"/>
          </a:xfrm>
        </p:spPr>
        <p:txBody>
          <a:bodyPr/>
          <a:lstStyle/>
          <a:p>
            <a:fld id="{D39607A7-8386-47DB-8578-DDEDD194E5D4}" type="slidenum">
              <a:rPr lang="en-US" smtClean="0"/>
              <a:pPr/>
              <a:t>62</a:t>
            </a:fld>
            <a:endParaRPr lang="en-US" dirty="0"/>
          </a:p>
        </p:txBody>
      </p:sp>
      <p:pic>
        <p:nvPicPr>
          <p:cNvPr id="9" name="Picture 8" descr="A person with wet hair&#10;&#10;Description automatically generated">
            <a:extLst>
              <a:ext uri="{FF2B5EF4-FFF2-40B4-BE49-F238E27FC236}">
                <a16:creationId xmlns:a16="http://schemas.microsoft.com/office/drawing/2014/main" id="{CF22DCC9-D213-0F0C-1CAA-7442E30B1A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4199" y="1999620"/>
            <a:ext cx="2839693" cy="2646808"/>
          </a:xfrm>
          <a:prstGeom prst="rect">
            <a:avLst/>
          </a:prstGeom>
        </p:spPr>
      </p:pic>
      <p:pic>
        <p:nvPicPr>
          <p:cNvPr id="11" name="Picture 10" descr="A person sitting on a mountain top&#10;&#10;Description automatically generated">
            <a:extLst>
              <a:ext uri="{FF2B5EF4-FFF2-40B4-BE49-F238E27FC236}">
                <a16:creationId xmlns:a16="http://schemas.microsoft.com/office/drawing/2014/main" id="{0FE9CA15-9600-8069-DF60-D0685529BF0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1199" r="-1" b="26779"/>
          <a:stretch/>
        </p:blipFill>
        <p:spPr>
          <a:xfrm>
            <a:off x="6364693" y="1999620"/>
            <a:ext cx="2839693" cy="2646808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2ACD6835-E3D5-020C-E345-6177C1D3A3C9}"/>
              </a:ext>
            </a:extLst>
          </p:cNvPr>
          <p:cNvSpPr txBox="1">
            <a:spLocks/>
          </p:cNvSpPr>
          <p:nvPr/>
        </p:nvSpPr>
        <p:spPr>
          <a:xfrm>
            <a:off x="3246474" y="5012213"/>
            <a:ext cx="5699051" cy="1492101"/>
          </a:xfrm>
          <a:prstGeom prst="rect">
            <a:avLst/>
          </a:prstGeom>
        </p:spPr>
        <p:txBody>
          <a:bodyPr vert="horz" wrap="square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200" kern="1200" cap="none" spc="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dirty="0">
                <a:latin typeface="Segoe UI" panose="020B0502040204020203" pitchFamily="34" charset="0"/>
              </a:rPr>
              <a:t>September 12, 1965 October 20, 2008</a:t>
            </a:r>
          </a:p>
        </p:txBody>
      </p:sp>
    </p:spTree>
    <p:extLst>
      <p:ext uri="{BB962C8B-B14F-4D97-AF65-F5344CB8AC3E}">
        <p14:creationId xmlns:p14="http://schemas.microsoft.com/office/powerpoint/2010/main" val="279674012"/>
      </p:ext>
    </p:extLst>
  </p:cSld>
  <p:clrMapOvr>
    <a:masterClrMapping/>
  </p:clrMapOvr>
  <p:transition spd="slow" advClick="0" advTm="5000">
    <p:fade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543F67-9C70-4748-8C0C-3A7863422F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89767" y="536574"/>
            <a:ext cx="5699051" cy="803128"/>
          </a:xfrm>
        </p:spPr>
        <p:txBody>
          <a:bodyPr wrap="square" anchor="b">
            <a:noAutofit/>
          </a:bodyPr>
          <a:lstStyle/>
          <a:p>
            <a:pPr algn="ctr"/>
            <a:r>
              <a:rPr lang="en-US" sz="4800" b="0" i="0" dirty="0">
                <a:effectLst/>
                <a:latin typeface="Segoe UI" panose="020B0502040204020203" pitchFamily="34" charset="0"/>
              </a:rPr>
              <a:t>John J. Haley</a:t>
            </a:r>
          </a:p>
        </p:txBody>
      </p:sp>
      <p:sp>
        <p:nvSpPr>
          <p:cNvPr id="104" name="Slide Number Placeholder 49">
            <a:extLst>
              <a:ext uri="{FF2B5EF4-FFF2-40B4-BE49-F238E27FC236}">
                <a16:creationId xmlns:a16="http://schemas.microsoft.com/office/drawing/2014/main" id="{BC4462F5-98AF-457A-94DC-C44EA83567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82800" y="6357600"/>
            <a:ext cx="1760150" cy="460800"/>
          </a:xfrm>
        </p:spPr>
        <p:txBody>
          <a:bodyPr/>
          <a:lstStyle/>
          <a:p>
            <a:fld id="{D39607A7-8386-47DB-8578-DDEDD194E5D4}" type="slidenum">
              <a:rPr lang="en-US" smtClean="0"/>
              <a:pPr/>
              <a:t>63</a:t>
            </a:fld>
            <a:endParaRPr lang="en-US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2ACD6835-E3D5-020C-E345-6177C1D3A3C9}"/>
              </a:ext>
            </a:extLst>
          </p:cNvPr>
          <p:cNvSpPr txBox="1">
            <a:spLocks/>
          </p:cNvSpPr>
          <p:nvPr/>
        </p:nvSpPr>
        <p:spPr>
          <a:xfrm>
            <a:off x="3246474" y="5012213"/>
            <a:ext cx="5699051" cy="1492101"/>
          </a:xfrm>
          <a:prstGeom prst="rect">
            <a:avLst/>
          </a:prstGeom>
        </p:spPr>
        <p:txBody>
          <a:bodyPr vert="horz" wrap="square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200" kern="1200" cap="none" spc="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dirty="0">
                <a:latin typeface="Segoe UI" panose="020B0502040204020203" pitchFamily="34" charset="0"/>
              </a:rPr>
              <a:t>August 7, 1965 August 1, 2017</a:t>
            </a:r>
          </a:p>
        </p:txBody>
      </p:sp>
      <p:pic>
        <p:nvPicPr>
          <p:cNvPr id="4" name="Picture 3" descr="A person sitting at a table&#10;&#10;Description automatically generated">
            <a:extLst>
              <a:ext uri="{FF2B5EF4-FFF2-40B4-BE49-F238E27FC236}">
                <a16:creationId xmlns:a16="http://schemas.microsoft.com/office/drawing/2014/main" id="{2FD2A007-362A-05DF-38FD-08D3DD774E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9767" y="2009182"/>
            <a:ext cx="2352454" cy="2714370"/>
          </a:xfrm>
          <a:prstGeom prst="rect">
            <a:avLst/>
          </a:prstGeom>
        </p:spPr>
      </p:pic>
      <p:pic>
        <p:nvPicPr>
          <p:cNvPr id="6" name="Picture 5" descr="A person smiling at the camera&#10;&#10;Description automatically generated">
            <a:extLst>
              <a:ext uri="{FF2B5EF4-FFF2-40B4-BE49-F238E27FC236}">
                <a16:creationId xmlns:a16="http://schemas.microsoft.com/office/drawing/2014/main" id="{A22193FD-0B80-AAEF-8563-961794DA06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6364" y="1999663"/>
            <a:ext cx="2352454" cy="2748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2155601"/>
      </p:ext>
    </p:extLst>
  </p:cSld>
  <p:clrMapOvr>
    <a:masterClrMapping/>
  </p:clrMapOvr>
  <p:transition spd="slow" advClick="0" advTm="5000">
    <p:fade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543F67-9C70-4748-8C0C-3A7863422F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13591" y="536574"/>
            <a:ext cx="7453423" cy="803128"/>
          </a:xfrm>
        </p:spPr>
        <p:txBody>
          <a:bodyPr wrap="square" anchor="b">
            <a:noAutofit/>
          </a:bodyPr>
          <a:lstStyle/>
          <a:p>
            <a:pPr algn="ctr"/>
            <a:r>
              <a:rPr lang="en-US" sz="4800" b="0" i="0" dirty="0">
                <a:effectLst/>
                <a:latin typeface="Segoe UI" panose="020B0502040204020203" pitchFamily="34" charset="0"/>
              </a:rPr>
              <a:t>James 'Drew' </a:t>
            </a:r>
            <a:r>
              <a:rPr lang="en-US" sz="4800" b="0" i="0" dirty="0" err="1">
                <a:effectLst/>
                <a:latin typeface="Segoe UI" panose="020B0502040204020203" pitchFamily="34" charset="0"/>
              </a:rPr>
              <a:t>Monaccio</a:t>
            </a:r>
            <a:endParaRPr lang="en-US" sz="4800" b="0" i="0" dirty="0">
              <a:effectLst/>
              <a:latin typeface="Segoe UI" panose="020B0502040204020203" pitchFamily="34" charset="0"/>
            </a:endParaRPr>
          </a:p>
        </p:txBody>
      </p:sp>
      <p:sp>
        <p:nvSpPr>
          <p:cNvPr id="104" name="Slide Number Placeholder 49">
            <a:extLst>
              <a:ext uri="{FF2B5EF4-FFF2-40B4-BE49-F238E27FC236}">
                <a16:creationId xmlns:a16="http://schemas.microsoft.com/office/drawing/2014/main" id="{BC4462F5-98AF-457A-94DC-C44EA83567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82800" y="6357600"/>
            <a:ext cx="1760150" cy="460800"/>
          </a:xfrm>
        </p:spPr>
        <p:txBody>
          <a:bodyPr/>
          <a:lstStyle/>
          <a:p>
            <a:fld id="{D39607A7-8386-47DB-8578-DDEDD194E5D4}" type="slidenum">
              <a:rPr lang="en-US" smtClean="0"/>
              <a:pPr/>
              <a:t>64</a:t>
            </a:fld>
            <a:endParaRPr lang="en-US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2ACD6835-E3D5-020C-E345-6177C1D3A3C9}"/>
              </a:ext>
            </a:extLst>
          </p:cNvPr>
          <p:cNvSpPr txBox="1">
            <a:spLocks/>
          </p:cNvSpPr>
          <p:nvPr/>
        </p:nvSpPr>
        <p:spPr>
          <a:xfrm>
            <a:off x="3246474" y="5012213"/>
            <a:ext cx="5699051" cy="1492101"/>
          </a:xfrm>
          <a:prstGeom prst="rect">
            <a:avLst/>
          </a:prstGeom>
        </p:spPr>
        <p:txBody>
          <a:bodyPr vert="horz" wrap="square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200" kern="1200" cap="none" spc="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dirty="0">
                <a:latin typeface="Segoe UI" panose="020B0502040204020203" pitchFamily="34" charset="0"/>
              </a:rPr>
              <a:t>October 8, 1965 February 16, 2017</a:t>
            </a:r>
          </a:p>
        </p:txBody>
      </p:sp>
      <p:pic>
        <p:nvPicPr>
          <p:cNvPr id="5" name="Picture 4" descr="A person holding his arm up&#10;&#10;Description automatically generated">
            <a:extLst>
              <a:ext uri="{FF2B5EF4-FFF2-40B4-BE49-F238E27FC236}">
                <a16:creationId xmlns:a16="http://schemas.microsoft.com/office/drawing/2014/main" id="{20D16D08-B552-376B-EA7C-B7BB37AA9B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6474" y="2039897"/>
            <a:ext cx="2470236" cy="2748194"/>
          </a:xfrm>
          <a:prstGeom prst="rect">
            <a:avLst/>
          </a:prstGeom>
        </p:spPr>
      </p:pic>
      <p:pic>
        <p:nvPicPr>
          <p:cNvPr id="8" name="Picture 7" descr="A person in a blue shirt&#10;&#10;Description automatically generated">
            <a:extLst>
              <a:ext uri="{FF2B5EF4-FFF2-40B4-BE49-F238E27FC236}">
                <a16:creationId xmlns:a16="http://schemas.microsoft.com/office/drawing/2014/main" id="{42D3E996-6645-B3A9-9A37-F27BCED08F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5292" y="2058654"/>
            <a:ext cx="2341007" cy="2740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6253076"/>
      </p:ext>
    </p:extLst>
  </p:cSld>
  <p:clrMapOvr>
    <a:masterClrMapping/>
  </p:clrMapOvr>
  <p:transition spd="slow" advClick="0" advTm="5000">
    <p:fade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543F67-9C70-4748-8C0C-3A7863422F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13591" y="536574"/>
            <a:ext cx="7453423" cy="803128"/>
          </a:xfrm>
        </p:spPr>
        <p:txBody>
          <a:bodyPr wrap="square" anchor="b">
            <a:noAutofit/>
          </a:bodyPr>
          <a:lstStyle/>
          <a:p>
            <a:pPr algn="ctr"/>
            <a:r>
              <a:rPr lang="en-US" sz="4800" b="0" i="0" dirty="0">
                <a:effectLst/>
                <a:latin typeface="Segoe UI" panose="020B0502040204020203" pitchFamily="34" charset="0"/>
              </a:rPr>
              <a:t>Anita Stella </a:t>
            </a:r>
            <a:r>
              <a:rPr lang="en-US" sz="4800" b="0" i="0" dirty="0" err="1">
                <a:effectLst/>
                <a:latin typeface="Segoe UI" panose="020B0502040204020203" pitchFamily="34" charset="0"/>
              </a:rPr>
              <a:t>Falletti</a:t>
            </a:r>
            <a:endParaRPr lang="en-US" sz="4800" b="0" i="0" dirty="0">
              <a:effectLst/>
              <a:latin typeface="Segoe UI" panose="020B0502040204020203" pitchFamily="34" charset="0"/>
            </a:endParaRPr>
          </a:p>
        </p:txBody>
      </p:sp>
      <p:sp>
        <p:nvSpPr>
          <p:cNvPr id="104" name="Slide Number Placeholder 49">
            <a:extLst>
              <a:ext uri="{FF2B5EF4-FFF2-40B4-BE49-F238E27FC236}">
                <a16:creationId xmlns:a16="http://schemas.microsoft.com/office/drawing/2014/main" id="{BC4462F5-98AF-457A-94DC-C44EA83567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82800" y="6357600"/>
            <a:ext cx="1760150" cy="460800"/>
          </a:xfrm>
        </p:spPr>
        <p:txBody>
          <a:bodyPr/>
          <a:lstStyle/>
          <a:p>
            <a:fld id="{D39607A7-8386-47DB-8578-DDEDD194E5D4}" type="slidenum">
              <a:rPr lang="en-US" smtClean="0"/>
              <a:pPr/>
              <a:t>65</a:t>
            </a:fld>
            <a:endParaRPr lang="en-US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2ACD6835-E3D5-020C-E345-6177C1D3A3C9}"/>
              </a:ext>
            </a:extLst>
          </p:cNvPr>
          <p:cNvSpPr txBox="1">
            <a:spLocks/>
          </p:cNvSpPr>
          <p:nvPr/>
        </p:nvSpPr>
        <p:spPr>
          <a:xfrm>
            <a:off x="3246474" y="5012213"/>
            <a:ext cx="5699051" cy="1492101"/>
          </a:xfrm>
          <a:prstGeom prst="rect">
            <a:avLst/>
          </a:prstGeom>
        </p:spPr>
        <p:txBody>
          <a:bodyPr vert="horz" wrap="square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200" kern="1200" cap="none" spc="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dirty="0">
                <a:latin typeface="Segoe UI" panose="020B0502040204020203" pitchFamily="34" charset="0"/>
              </a:rPr>
              <a:t>March 14, 1965 October 27, 2012</a:t>
            </a:r>
          </a:p>
        </p:txBody>
      </p:sp>
      <p:pic>
        <p:nvPicPr>
          <p:cNvPr id="4" name="Picture 3" descr="A close-up of a person&#10;&#10;Description automatically generated">
            <a:extLst>
              <a:ext uri="{FF2B5EF4-FFF2-40B4-BE49-F238E27FC236}">
                <a16:creationId xmlns:a16="http://schemas.microsoft.com/office/drawing/2014/main" id="{A3B5830B-B164-D868-262C-A189B06429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6474" y="2058654"/>
            <a:ext cx="2470235" cy="2744142"/>
          </a:xfrm>
          <a:prstGeom prst="rect">
            <a:avLst/>
          </a:prstGeom>
        </p:spPr>
      </p:pic>
      <p:pic>
        <p:nvPicPr>
          <p:cNvPr id="7" name="Picture 6" descr="A person smiling for the camera&#10;&#10;Description automatically generated">
            <a:extLst>
              <a:ext uri="{FF2B5EF4-FFF2-40B4-BE49-F238E27FC236}">
                <a16:creationId xmlns:a16="http://schemas.microsoft.com/office/drawing/2014/main" id="{3857D273-942F-7645-B944-AAA7894D6E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5293" y="2058654"/>
            <a:ext cx="2349164" cy="2740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8347983"/>
      </p:ext>
    </p:extLst>
  </p:cSld>
  <p:clrMapOvr>
    <a:masterClrMapping/>
  </p:clrMapOvr>
  <p:transition spd="slow" advClick="0" advTm="5000">
    <p:fade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543F67-9C70-4748-8C0C-3A7863422F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13591" y="536574"/>
            <a:ext cx="7453423" cy="803128"/>
          </a:xfrm>
        </p:spPr>
        <p:txBody>
          <a:bodyPr wrap="square" anchor="b">
            <a:noAutofit/>
          </a:bodyPr>
          <a:lstStyle/>
          <a:p>
            <a:pPr algn="ctr"/>
            <a:r>
              <a:rPr lang="en-US" sz="4800" b="0" i="0" dirty="0">
                <a:effectLst/>
                <a:latin typeface="Segoe UI" panose="020B0502040204020203" pitchFamily="34" charset="0"/>
              </a:rPr>
              <a:t>Tom Brault</a:t>
            </a:r>
          </a:p>
        </p:txBody>
      </p:sp>
      <p:sp>
        <p:nvSpPr>
          <p:cNvPr id="104" name="Slide Number Placeholder 49">
            <a:extLst>
              <a:ext uri="{FF2B5EF4-FFF2-40B4-BE49-F238E27FC236}">
                <a16:creationId xmlns:a16="http://schemas.microsoft.com/office/drawing/2014/main" id="{BC4462F5-98AF-457A-94DC-C44EA83567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82800" y="6357600"/>
            <a:ext cx="1760150" cy="460800"/>
          </a:xfrm>
        </p:spPr>
        <p:txBody>
          <a:bodyPr/>
          <a:lstStyle/>
          <a:p>
            <a:fld id="{D39607A7-8386-47DB-8578-DDEDD194E5D4}" type="slidenum">
              <a:rPr lang="en-US" smtClean="0"/>
              <a:pPr/>
              <a:t>66</a:t>
            </a:fld>
            <a:endParaRPr lang="en-US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2ACD6835-E3D5-020C-E345-6177C1D3A3C9}"/>
              </a:ext>
            </a:extLst>
          </p:cNvPr>
          <p:cNvSpPr txBox="1">
            <a:spLocks/>
          </p:cNvSpPr>
          <p:nvPr/>
        </p:nvSpPr>
        <p:spPr>
          <a:xfrm>
            <a:off x="3246474" y="5012213"/>
            <a:ext cx="5699051" cy="1492101"/>
          </a:xfrm>
          <a:prstGeom prst="rect">
            <a:avLst/>
          </a:prstGeom>
        </p:spPr>
        <p:txBody>
          <a:bodyPr vert="horz" wrap="square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200" kern="1200" cap="none" spc="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dirty="0">
                <a:latin typeface="Segoe UI" panose="020B0502040204020203" pitchFamily="34" charset="0"/>
              </a:rPr>
              <a:t>May 29, 1965 February 28, 2010</a:t>
            </a:r>
          </a:p>
        </p:txBody>
      </p:sp>
      <p:pic>
        <p:nvPicPr>
          <p:cNvPr id="5" name="Picture 4" descr="A person in a suit and tie&#10;&#10;Description automatically generated">
            <a:extLst>
              <a:ext uri="{FF2B5EF4-FFF2-40B4-BE49-F238E27FC236}">
                <a16:creationId xmlns:a16="http://schemas.microsoft.com/office/drawing/2014/main" id="{EE9E40B6-BC55-8F2D-C84B-ED64C2E6CE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4570" y="1471829"/>
            <a:ext cx="2522857" cy="3408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4084488"/>
      </p:ext>
    </p:extLst>
  </p:cSld>
  <p:clrMapOvr>
    <a:masterClrMapping/>
  </p:clrMapOvr>
  <p:transition spd="slow" advClick="0" advTm="5000">
    <p:fade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543F67-9C70-4748-8C0C-3A7863422F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13591" y="536574"/>
            <a:ext cx="7453423" cy="803128"/>
          </a:xfrm>
        </p:spPr>
        <p:txBody>
          <a:bodyPr wrap="square" anchor="b">
            <a:noAutofit/>
          </a:bodyPr>
          <a:lstStyle/>
          <a:p>
            <a:pPr algn="ctr"/>
            <a:r>
              <a:rPr lang="en-US" sz="4800" b="0" i="0" dirty="0">
                <a:effectLst/>
                <a:latin typeface="Segoe UI" panose="020B0502040204020203" pitchFamily="34" charset="0"/>
              </a:rPr>
              <a:t>Debbie Moreau</a:t>
            </a:r>
          </a:p>
        </p:txBody>
      </p:sp>
      <p:sp>
        <p:nvSpPr>
          <p:cNvPr id="104" name="Slide Number Placeholder 49">
            <a:extLst>
              <a:ext uri="{FF2B5EF4-FFF2-40B4-BE49-F238E27FC236}">
                <a16:creationId xmlns:a16="http://schemas.microsoft.com/office/drawing/2014/main" id="{BC4462F5-98AF-457A-94DC-C44EA83567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82800" y="6357600"/>
            <a:ext cx="1760150" cy="460800"/>
          </a:xfrm>
        </p:spPr>
        <p:txBody>
          <a:bodyPr/>
          <a:lstStyle/>
          <a:p>
            <a:fld id="{D39607A7-8386-47DB-8578-DDEDD194E5D4}" type="slidenum">
              <a:rPr lang="en-US" smtClean="0"/>
              <a:pPr/>
              <a:t>67</a:t>
            </a:fld>
            <a:endParaRPr lang="en-US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2ACD6835-E3D5-020C-E345-6177C1D3A3C9}"/>
              </a:ext>
            </a:extLst>
          </p:cNvPr>
          <p:cNvSpPr txBox="1">
            <a:spLocks/>
          </p:cNvSpPr>
          <p:nvPr/>
        </p:nvSpPr>
        <p:spPr>
          <a:xfrm>
            <a:off x="3246474" y="5012213"/>
            <a:ext cx="5699051" cy="1492101"/>
          </a:xfrm>
          <a:prstGeom prst="rect">
            <a:avLst/>
          </a:prstGeom>
        </p:spPr>
        <p:txBody>
          <a:bodyPr vert="horz" wrap="square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200" kern="1200" cap="none" spc="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dirty="0">
                <a:latin typeface="Segoe UI" panose="020B0502040204020203" pitchFamily="34" charset="0"/>
              </a:rPr>
              <a:t>June 22, 1965 January 25, 2016</a:t>
            </a:r>
          </a:p>
        </p:txBody>
      </p:sp>
      <p:pic>
        <p:nvPicPr>
          <p:cNvPr id="5" name="Picture 4" descr="A person with long curly hair&#10;&#10;Description automatically generated">
            <a:extLst>
              <a:ext uri="{FF2B5EF4-FFF2-40B4-BE49-F238E27FC236}">
                <a16:creationId xmlns:a16="http://schemas.microsoft.com/office/drawing/2014/main" id="{53ED6B62-88C5-3E56-E6D4-5EAC08FD57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7544" y="2029265"/>
            <a:ext cx="2349164" cy="2770080"/>
          </a:xfrm>
          <a:prstGeom prst="rect">
            <a:avLst/>
          </a:prstGeom>
        </p:spPr>
      </p:pic>
      <p:pic>
        <p:nvPicPr>
          <p:cNvPr id="8" name="Picture 7" descr="A person smiling with her arm around her shoulder&#10;&#10;Description automatically generated">
            <a:extLst>
              <a:ext uri="{FF2B5EF4-FFF2-40B4-BE49-F238E27FC236}">
                <a16:creationId xmlns:a16="http://schemas.microsoft.com/office/drawing/2014/main" id="{FB5062CF-2AA8-E524-A6A7-45C06E3B93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5294" y="2029265"/>
            <a:ext cx="2378088" cy="277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0315916"/>
      </p:ext>
    </p:extLst>
  </p:cSld>
  <p:clrMapOvr>
    <a:masterClrMapping/>
  </p:clrMapOvr>
  <p:transition spd="slow" advClick="0" advTm="5000">
    <p:fade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543F67-9C70-4748-8C0C-3A7863422F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13591" y="536574"/>
            <a:ext cx="7453423" cy="803128"/>
          </a:xfrm>
        </p:spPr>
        <p:txBody>
          <a:bodyPr wrap="square" anchor="b">
            <a:noAutofit/>
          </a:bodyPr>
          <a:lstStyle/>
          <a:p>
            <a:pPr algn="ctr"/>
            <a:r>
              <a:rPr lang="en-US" sz="4800" b="0" i="0" dirty="0">
                <a:effectLst/>
                <a:latin typeface="Segoe UI" panose="020B0502040204020203" pitchFamily="34" charset="0"/>
              </a:rPr>
              <a:t>Scott Elliott</a:t>
            </a:r>
          </a:p>
        </p:txBody>
      </p:sp>
      <p:sp>
        <p:nvSpPr>
          <p:cNvPr id="104" name="Slide Number Placeholder 49">
            <a:extLst>
              <a:ext uri="{FF2B5EF4-FFF2-40B4-BE49-F238E27FC236}">
                <a16:creationId xmlns:a16="http://schemas.microsoft.com/office/drawing/2014/main" id="{BC4462F5-98AF-457A-94DC-C44EA83567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82800" y="6357600"/>
            <a:ext cx="1760150" cy="460800"/>
          </a:xfrm>
        </p:spPr>
        <p:txBody>
          <a:bodyPr/>
          <a:lstStyle/>
          <a:p>
            <a:fld id="{D39607A7-8386-47DB-8578-DDEDD194E5D4}" type="slidenum">
              <a:rPr lang="en-US" smtClean="0"/>
              <a:pPr/>
              <a:t>68</a:t>
            </a:fld>
            <a:endParaRPr lang="en-US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2ACD6835-E3D5-020C-E345-6177C1D3A3C9}"/>
              </a:ext>
            </a:extLst>
          </p:cNvPr>
          <p:cNvSpPr txBox="1">
            <a:spLocks/>
          </p:cNvSpPr>
          <p:nvPr/>
        </p:nvSpPr>
        <p:spPr>
          <a:xfrm>
            <a:off x="3246474" y="5012213"/>
            <a:ext cx="5699051" cy="1492101"/>
          </a:xfrm>
          <a:prstGeom prst="rect">
            <a:avLst/>
          </a:prstGeom>
        </p:spPr>
        <p:txBody>
          <a:bodyPr vert="horz" wrap="square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200" kern="1200" cap="none" spc="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dirty="0">
                <a:latin typeface="Segoe UI" panose="020B0502040204020203" pitchFamily="34" charset="0"/>
              </a:rPr>
              <a:t>January 15, 1965 August 15, 2021</a:t>
            </a:r>
          </a:p>
        </p:txBody>
      </p:sp>
      <p:pic>
        <p:nvPicPr>
          <p:cNvPr id="4" name="Picture 3" descr="A person in a white shirt&#10;&#10;Description automatically generated">
            <a:extLst>
              <a:ext uri="{FF2B5EF4-FFF2-40B4-BE49-F238E27FC236}">
                <a16:creationId xmlns:a16="http://schemas.microsoft.com/office/drawing/2014/main" id="{B2FA3B30-A2D8-7587-E00A-7FC5C0FC43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2542" y="2029265"/>
            <a:ext cx="2324165" cy="2770080"/>
          </a:xfrm>
          <a:prstGeom prst="rect">
            <a:avLst/>
          </a:prstGeom>
        </p:spPr>
      </p:pic>
      <p:pic>
        <p:nvPicPr>
          <p:cNvPr id="7" name="Picture 6" descr="A person smiling for a picture&#10;&#10;Description automatically generated">
            <a:extLst>
              <a:ext uri="{FF2B5EF4-FFF2-40B4-BE49-F238E27FC236}">
                <a16:creationId xmlns:a16="http://schemas.microsoft.com/office/drawing/2014/main" id="{B0423B73-BFF0-4CFC-3650-7DF1B61FA9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5295" y="2029265"/>
            <a:ext cx="2120842" cy="2770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398621"/>
      </p:ext>
    </p:extLst>
  </p:cSld>
  <p:clrMapOvr>
    <a:masterClrMapping/>
  </p:clrMapOvr>
  <p:transition spd="slow" advClick="0" advTm="5000">
    <p:fade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543F67-9C70-4748-8C0C-3A7863422F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13591" y="536574"/>
            <a:ext cx="7453423" cy="803128"/>
          </a:xfrm>
        </p:spPr>
        <p:txBody>
          <a:bodyPr wrap="square" anchor="b">
            <a:noAutofit/>
          </a:bodyPr>
          <a:lstStyle/>
          <a:p>
            <a:pPr algn="ctr"/>
            <a:r>
              <a:rPr lang="en-US" sz="4800" b="0" i="0" dirty="0">
                <a:effectLst/>
                <a:latin typeface="Segoe UI" panose="020B0502040204020203" pitchFamily="34" charset="0"/>
              </a:rPr>
              <a:t>Gail Marie Cyr</a:t>
            </a:r>
          </a:p>
        </p:txBody>
      </p:sp>
      <p:sp>
        <p:nvSpPr>
          <p:cNvPr id="104" name="Slide Number Placeholder 49">
            <a:extLst>
              <a:ext uri="{FF2B5EF4-FFF2-40B4-BE49-F238E27FC236}">
                <a16:creationId xmlns:a16="http://schemas.microsoft.com/office/drawing/2014/main" id="{BC4462F5-98AF-457A-94DC-C44EA83567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82800" y="6357600"/>
            <a:ext cx="1760150" cy="460800"/>
          </a:xfrm>
        </p:spPr>
        <p:txBody>
          <a:bodyPr/>
          <a:lstStyle/>
          <a:p>
            <a:fld id="{D39607A7-8386-47DB-8578-DDEDD194E5D4}" type="slidenum">
              <a:rPr lang="en-US" smtClean="0"/>
              <a:pPr/>
              <a:t>69</a:t>
            </a:fld>
            <a:endParaRPr lang="en-US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2ACD6835-E3D5-020C-E345-6177C1D3A3C9}"/>
              </a:ext>
            </a:extLst>
          </p:cNvPr>
          <p:cNvSpPr txBox="1">
            <a:spLocks/>
          </p:cNvSpPr>
          <p:nvPr/>
        </p:nvSpPr>
        <p:spPr>
          <a:xfrm>
            <a:off x="3246474" y="5012213"/>
            <a:ext cx="5699051" cy="1492101"/>
          </a:xfrm>
          <a:prstGeom prst="rect">
            <a:avLst/>
          </a:prstGeom>
        </p:spPr>
        <p:txBody>
          <a:bodyPr vert="horz" wrap="square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200" kern="1200" cap="none" spc="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dirty="0">
                <a:latin typeface="Segoe UI" panose="020B0502040204020203" pitchFamily="34" charset="0"/>
              </a:rPr>
              <a:t>May 5, 1965 - December 7, 2021</a:t>
            </a:r>
          </a:p>
        </p:txBody>
      </p:sp>
      <p:pic>
        <p:nvPicPr>
          <p:cNvPr id="4" name="Picture 3" descr="A close-up of a young person&#10;&#10;Description automatically generated">
            <a:extLst>
              <a:ext uri="{FF2B5EF4-FFF2-40B4-BE49-F238E27FC236}">
                <a16:creationId xmlns:a16="http://schemas.microsoft.com/office/drawing/2014/main" id="{B2FD0EF0-E329-E50B-81BA-86405C92EE7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9647"/>
          <a:stretch/>
        </p:blipFill>
        <p:spPr>
          <a:xfrm>
            <a:off x="4801706" y="1461308"/>
            <a:ext cx="2588587" cy="3386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343103"/>
      </p:ext>
    </p:extLst>
  </p:cSld>
  <p:clrMapOvr>
    <a:masterClrMapping/>
  </p:clrMapOvr>
  <p:transition spd="slow" advClick="0" advTm="5000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Placeholder 11" descr="A group of people in football uniforms&#10;&#10;Description automatically generated">
            <a:extLst>
              <a:ext uri="{FF2B5EF4-FFF2-40B4-BE49-F238E27FC236}">
                <a16:creationId xmlns:a16="http://schemas.microsoft.com/office/drawing/2014/main" id="{037B6E5F-5F77-A8C3-9985-6D0309ADAF1E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2"/>
          <a:srcRect t="1689" b="-104"/>
          <a:stretch/>
        </p:blipFill>
        <p:spPr>
          <a:xfrm rot="316905">
            <a:off x="293627" y="1054411"/>
            <a:ext cx="3484690" cy="4749176"/>
          </a:xfrm>
        </p:spPr>
      </p:pic>
      <p:pic>
        <p:nvPicPr>
          <p:cNvPr id="14" name="Picture Placeholder 13" descr="A couple of women sitting at a table&#10;&#10;Description automatically generated">
            <a:extLst>
              <a:ext uri="{FF2B5EF4-FFF2-40B4-BE49-F238E27FC236}">
                <a16:creationId xmlns:a16="http://schemas.microsoft.com/office/drawing/2014/main" id="{C7F50271-FCBF-AD87-9511-5DFAF68C26AF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 rotWithShape="1">
          <a:blip r:embed="rId3"/>
          <a:srcRect t="1543" b="-1144"/>
          <a:stretch/>
        </p:blipFill>
        <p:spPr>
          <a:xfrm rot="21375353">
            <a:off x="4288790" y="436216"/>
            <a:ext cx="3696856" cy="5083597"/>
          </a:xfrm>
        </p:spPr>
      </p:pic>
      <p:pic>
        <p:nvPicPr>
          <p:cNvPr id="16" name="Picture Placeholder 15" descr="A group of young men sitting at a table&#10;&#10;Description automatically generated">
            <a:extLst>
              <a:ext uri="{FF2B5EF4-FFF2-40B4-BE49-F238E27FC236}">
                <a16:creationId xmlns:a16="http://schemas.microsoft.com/office/drawing/2014/main" id="{969216D6-C550-23AF-B4A6-7FCD506F4F8C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 rotWithShape="1">
          <a:blip r:embed="rId4"/>
          <a:srcRect t="1672" b="-855"/>
          <a:stretch/>
        </p:blipFill>
        <p:spPr>
          <a:xfrm rot="238081">
            <a:off x="8319087" y="1159385"/>
            <a:ext cx="3701508" cy="5082152"/>
          </a:xfrm>
        </p:spPr>
      </p:pic>
    </p:spTree>
    <p:extLst>
      <p:ext uri="{BB962C8B-B14F-4D97-AF65-F5344CB8AC3E}">
        <p14:creationId xmlns:p14="http://schemas.microsoft.com/office/powerpoint/2010/main" val="1217895491"/>
      </p:ext>
    </p:extLst>
  </p:cSld>
  <p:clrMapOvr>
    <a:masterClrMapping/>
  </p:clrMapOvr>
  <p:transition spd="slow" advClick="0" advTm="5000">
    <p:fade/>
  </p:transition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7D1397-8C48-2D17-F0D0-515348DA56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09555"/>
            <a:ext cx="5365830" cy="3779134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Many Thanks to John Fagan</a:t>
            </a:r>
            <a:br>
              <a:rPr lang="en-US" dirty="0"/>
            </a:br>
            <a:r>
              <a:rPr lang="en-US" dirty="0"/>
              <a:t>for organizing our 40</a:t>
            </a:r>
            <a:r>
              <a:rPr lang="en-US" baseline="30000" dirty="0"/>
              <a:t>th</a:t>
            </a:r>
            <a:r>
              <a:rPr lang="en-US" dirty="0"/>
              <a:t> reunion!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9621A5D-8821-E6FF-D3A8-B19210253ADD}"/>
              </a:ext>
            </a:extLst>
          </p:cNvPr>
          <p:cNvSpPr txBox="1"/>
          <p:nvPr/>
        </p:nvSpPr>
        <p:spPr>
          <a:xfrm>
            <a:off x="9618562" y="5580055"/>
            <a:ext cx="19329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Slide Show by:</a:t>
            </a:r>
            <a:br>
              <a:rPr lang="en-US" dirty="0"/>
            </a:br>
            <a:r>
              <a:rPr lang="en-US" dirty="0"/>
              <a:t>Steve Daly</a:t>
            </a:r>
          </a:p>
        </p:txBody>
      </p:sp>
      <p:pic>
        <p:nvPicPr>
          <p:cNvPr id="5" name="Picture 4" descr="A group of people playing instruments&#10;&#10;Description automatically generated">
            <a:extLst>
              <a:ext uri="{FF2B5EF4-FFF2-40B4-BE49-F238E27FC236}">
                <a16:creationId xmlns:a16="http://schemas.microsoft.com/office/drawing/2014/main" id="{ACC6F669-E37A-431B-A26E-AB489F0C071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7015" r="44831" b="15535"/>
          <a:stretch/>
        </p:blipFill>
        <p:spPr>
          <a:xfrm>
            <a:off x="6406807" y="1039193"/>
            <a:ext cx="3570570" cy="4343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274605"/>
      </p:ext>
    </p:extLst>
  </p:cSld>
  <p:clrMapOvr>
    <a:masterClrMapping/>
  </p:clrMapOvr>
  <p:transition spd="slow" advClick="0" advTm="5000">
    <p:fade/>
  </p:transition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7" name="Picture 39">
            <a:extLst>
              <a:ext uri="{FF2B5EF4-FFF2-40B4-BE49-F238E27FC236}">
                <a16:creationId xmlns:a16="http://schemas.microsoft.com/office/drawing/2014/main" id="{16842CDF-B02C-CD9B-CF99-58F67BF80C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073150"/>
            <a:ext cx="9372600" cy="471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6385479"/>
      </p:ext>
    </p:extLst>
  </p:cSld>
  <p:clrMapOvr>
    <a:masterClrMapping/>
  </p:clrMapOvr>
  <p:transition advTm="3904"/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9" name="Picture 7">
            <a:extLst>
              <a:ext uri="{FF2B5EF4-FFF2-40B4-BE49-F238E27FC236}">
                <a16:creationId xmlns:a16="http://schemas.microsoft.com/office/drawing/2014/main" id="{CC193036-7AD5-54A1-6D5F-86EAE8EC03E9}"/>
              </a:ext>
            </a:extLst>
          </p:cNvPr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70064" y="609600"/>
            <a:ext cx="8593137" cy="6408738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6490767"/>
      </p:ext>
    </p:extLst>
  </p:cSld>
  <p:clrMapOvr>
    <a:masterClrMapping/>
  </p:clrMapOvr>
  <p:transition advTm="4032"/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>
            <a:extLst>
              <a:ext uri="{FF2B5EF4-FFF2-40B4-BE49-F238E27FC236}">
                <a16:creationId xmlns:a16="http://schemas.microsoft.com/office/drawing/2014/main" id="{45EF4E09-4D26-311F-201A-A7554EC41468}"/>
              </a:ext>
            </a:extLst>
          </p:cNvPr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28851" y="1089025"/>
            <a:ext cx="7732713" cy="46799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6725446"/>
      </p:ext>
    </p:extLst>
  </p:cSld>
  <p:clrMapOvr>
    <a:masterClrMapping/>
  </p:clrMapOvr>
  <p:transition advTm="4288"/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>
            <a:extLst>
              <a:ext uri="{FF2B5EF4-FFF2-40B4-BE49-F238E27FC236}">
                <a16:creationId xmlns:a16="http://schemas.microsoft.com/office/drawing/2014/main" id="{BDC1E9F7-BE90-68FD-6E41-AD9543FB373D}"/>
              </a:ext>
            </a:extLst>
          </p:cNvPr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25714" y="1219201"/>
            <a:ext cx="7138987" cy="48371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46554427"/>
      </p:ext>
    </p:extLst>
  </p:cSld>
  <p:clrMapOvr>
    <a:masterClrMapping/>
  </p:clrMapOvr>
  <p:transition advTm="3824"/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>
            <a:extLst>
              <a:ext uri="{FF2B5EF4-FFF2-40B4-BE49-F238E27FC236}">
                <a16:creationId xmlns:a16="http://schemas.microsoft.com/office/drawing/2014/main" id="{755DD234-6A7A-0532-A32C-B89591BBCA37}"/>
              </a:ext>
            </a:extLst>
          </p:cNvPr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08250" y="1001714"/>
            <a:ext cx="7175500" cy="48529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4418926"/>
      </p:ext>
    </p:extLst>
  </p:cSld>
  <p:clrMapOvr>
    <a:masterClrMapping/>
  </p:clrMapOvr>
  <p:transition advTm="3840"/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>
            <a:extLst>
              <a:ext uri="{FF2B5EF4-FFF2-40B4-BE49-F238E27FC236}">
                <a16:creationId xmlns:a16="http://schemas.microsoft.com/office/drawing/2014/main" id="{2860C445-D0AD-5C9D-D9D1-54B511F4A4EB}"/>
              </a:ext>
            </a:extLst>
          </p:cNvPr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19364" y="1009650"/>
            <a:ext cx="7158037" cy="48387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62242752"/>
      </p:ext>
    </p:extLst>
  </p:cSld>
  <p:clrMapOvr>
    <a:masterClrMapping/>
  </p:clrMapOvr>
  <p:transition advTm="3936"/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>
            <a:extLst>
              <a:ext uri="{FF2B5EF4-FFF2-40B4-BE49-F238E27FC236}">
                <a16:creationId xmlns:a16="http://schemas.microsoft.com/office/drawing/2014/main" id="{27259E39-FC35-07BA-7264-D398D0A03EFE}"/>
              </a:ext>
            </a:extLst>
          </p:cNvPr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90738" y="1143000"/>
            <a:ext cx="8043862" cy="48069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81855375"/>
      </p:ext>
    </p:extLst>
  </p:cSld>
  <p:clrMapOvr>
    <a:masterClrMapping/>
  </p:clrMapOvr>
  <p:transition advTm="4224"/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>
            <a:extLst>
              <a:ext uri="{FF2B5EF4-FFF2-40B4-BE49-F238E27FC236}">
                <a16:creationId xmlns:a16="http://schemas.microsoft.com/office/drawing/2014/main" id="{888CD670-347F-FBF9-F574-FCBB9AAFA9F8}"/>
              </a:ext>
            </a:extLst>
          </p:cNvPr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90801" y="1030289"/>
            <a:ext cx="6983413" cy="45243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87838457"/>
      </p:ext>
    </p:extLst>
  </p:cSld>
  <p:clrMapOvr>
    <a:masterClrMapping/>
  </p:clrMapOvr>
  <p:transition advTm="4464"/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>
            <a:extLst>
              <a:ext uri="{FF2B5EF4-FFF2-40B4-BE49-F238E27FC236}">
                <a16:creationId xmlns:a16="http://schemas.microsoft.com/office/drawing/2014/main" id="{CEE06063-31A5-8C69-2114-74DF9B9C929C}"/>
              </a:ext>
            </a:extLst>
          </p:cNvPr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76401" y="838201"/>
            <a:ext cx="8793163" cy="38211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25730816"/>
      </p:ext>
    </p:extLst>
  </p:cSld>
  <p:clrMapOvr>
    <a:masterClrMapping/>
  </p:clrMapOvr>
  <p:transition advTm="4144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 descr="A person in a white shirt and black shorts&#10;&#10;Description automatically generated">
            <a:extLst>
              <a:ext uri="{FF2B5EF4-FFF2-40B4-BE49-F238E27FC236}">
                <a16:creationId xmlns:a16="http://schemas.microsoft.com/office/drawing/2014/main" id="{BD951B56-4F9E-8194-6BFE-DCFD7A059766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2"/>
          <a:srcRect l="1845" t="2813" r="1845"/>
          <a:stretch/>
        </p:blipFill>
        <p:spPr>
          <a:xfrm rot="316905">
            <a:off x="965935" y="449483"/>
            <a:ext cx="4584714" cy="5961926"/>
          </a:xfrm>
        </p:spPr>
      </p:pic>
      <p:pic>
        <p:nvPicPr>
          <p:cNvPr id="11" name="Picture Placeholder 10" descr="A person sitting at a desk writing on a book&#10;&#10;Description automatically generated">
            <a:extLst>
              <a:ext uri="{FF2B5EF4-FFF2-40B4-BE49-F238E27FC236}">
                <a16:creationId xmlns:a16="http://schemas.microsoft.com/office/drawing/2014/main" id="{D780D0D6-E722-A852-6501-441F29AC690E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3"/>
          <a:srcRect l="15122" r="15122"/>
          <a:stretch>
            <a:fillRect/>
          </a:stretch>
        </p:blipFill>
        <p:spPr>
          <a:xfrm rot="21375353">
            <a:off x="7005504" y="466532"/>
            <a:ext cx="4301892" cy="5756033"/>
          </a:xfrm>
        </p:spPr>
      </p:pic>
    </p:spTree>
    <p:extLst>
      <p:ext uri="{BB962C8B-B14F-4D97-AF65-F5344CB8AC3E}">
        <p14:creationId xmlns:p14="http://schemas.microsoft.com/office/powerpoint/2010/main" val="2114801804"/>
      </p:ext>
    </p:extLst>
  </p:cSld>
  <p:clrMapOvr>
    <a:masterClrMapping/>
  </p:clrMapOvr>
  <p:transition spd="slow" advClick="0" advTm="5000">
    <p:fade/>
  </p:transition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>
            <a:extLst>
              <a:ext uri="{FF2B5EF4-FFF2-40B4-BE49-F238E27FC236}">
                <a16:creationId xmlns:a16="http://schemas.microsoft.com/office/drawing/2014/main" id="{56C5C834-D40D-9FD1-4940-F6A0B2D2CD9E}"/>
              </a:ext>
            </a:extLst>
          </p:cNvPr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955925" y="1003300"/>
            <a:ext cx="6280150" cy="48514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30372374"/>
      </p:ext>
    </p:extLst>
  </p:cSld>
  <p:clrMapOvr>
    <a:masterClrMapping/>
  </p:clrMapOvr>
  <p:transition advTm="4368"/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4">
            <a:extLst>
              <a:ext uri="{FF2B5EF4-FFF2-40B4-BE49-F238E27FC236}">
                <a16:creationId xmlns:a16="http://schemas.microsoft.com/office/drawing/2014/main" id="{249518C0-DC78-22A8-1FA0-D51D8F283BE3}"/>
              </a:ext>
            </a:extLst>
          </p:cNvPr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62201" y="914401"/>
            <a:ext cx="7440613" cy="48371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66702259"/>
      </p:ext>
    </p:extLst>
  </p:cSld>
  <p:clrMapOvr>
    <a:masterClrMapping/>
  </p:clrMapOvr>
  <p:transition advTm="4176"/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6" name="Picture 4">
            <a:extLst>
              <a:ext uri="{FF2B5EF4-FFF2-40B4-BE49-F238E27FC236}">
                <a16:creationId xmlns:a16="http://schemas.microsoft.com/office/drawing/2014/main" id="{05D70325-7D49-1C3B-6419-554812317977}"/>
              </a:ext>
            </a:extLst>
          </p:cNvPr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09800" y="838201"/>
            <a:ext cx="7843838" cy="37957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70909761"/>
      </p:ext>
    </p:extLst>
  </p:cSld>
  <p:clrMapOvr>
    <a:masterClrMapping/>
  </p:clrMapOvr>
  <p:transition advTm="3936"/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0" name="Picture 4">
            <a:extLst>
              <a:ext uri="{FF2B5EF4-FFF2-40B4-BE49-F238E27FC236}">
                <a16:creationId xmlns:a16="http://schemas.microsoft.com/office/drawing/2014/main" id="{C7B7A75B-0C55-7E9F-3D62-955F95559266}"/>
              </a:ext>
            </a:extLst>
          </p:cNvPr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90814" y="998539"/>
            <a:ext cx="6810375" cy="48609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67130734"/>
      </p:ext>
    </p:extLst>
  </p:cSld>
  <p:clrMapOvr>
    <a:masterClrMapping/>
  </p:clrMapOvr>
  <p:transition advTm="4224"/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4" name="Picture 4">
            <a:extLst>
              <a:ext uri="{FF2B5EF4-FFF2-40B4-BE49-F238E27FC236}">
                <a16:creationId xmlns:a16="http://schemas.microsoft.com/office/drawing/2014/main" id="{543557B1-708E-ED2F-B85D-FB05883D8F52}"/>
              </a:ext>
            </a:extLst>
          </p:cNvPr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76400" y="1143001"/>
            <a:ext cx="8775700" cy="41767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575251"/>
      </p:ext>
    </p:extLst>
  </p:cSld>
  <p:clrMapOvr>
    <a:masterClrMapping/>
  </p:clrMapOvr>
  <p:transition advTm="4336"/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8" name="Picture 4">
            <a:extLst>
              <a:ext uri="{FF2B5EF4-FFF2-40B4-BE49-F238E27FC236}">
                <a16:creationId xmlns:a16="http://schemas.microsoft.com/office/drawing/2014/main" id="{66811148-1767-06C2-0A16-060EF58EB168}"/>
              </a:ext>
            </a:extLst>
          </p:cNvPr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51188" y="1036639"/>
            <a:ext cx="5840412" cy="478313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15538017"/>
      </p:ext>
    </p:extLst>
  </p:cSld>
  <p:clrMapOvr>
    <a:masterClrMapping/>
  </p:clrMapOvr>
  <p:transition advTm="4496"/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2" name="Picture 4">
            <a:extLst>
              <a:ext uri="{FF2B5EF4-FFF2-40B4-BE49-F238E27FC236}">
                <a16:creationId xmlns:a16="http://schemas.microsoft.com/office/drawing/2014/main" id="{A2FF9E70-3FEC-6817-BF1F-8590C548022B}"/>
              </a:ext>
            </a:extLst>
          </p:cNvPr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01838" y="996950"/>
            <a:ext cx="8208962" cy="468153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18078237"/>
      </p:ext>
    </p:extLst>
  </p:cSld>
  <p:clrMapOvr>
    <a:masterClrMapping/>
  </p:clrMapOvr>
  <p:transition advTm="4112"/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6" name="Picture 4">
            <a:extLst>
              <a:ext uri="{FF2B5EF4-FFF2-40B4-BE49-F238E27FC236}">
                <a16:creationId xmlns:a16="http://schemas.microsoft.com/office/drawing/2014/main" id="{93B2A52F-8F13-27D9-59AE-189FCA9C454A}"/>
              </a:ext>
            </a:extLst>
          </p:cNvPr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28800" y="838201"/>
            <a:ext cx="8483600" cy="47545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68624423"/>
      </p:ext>
    </p:extLst>
  </p:cSld>
  <p:clrMapOvr>
    <a:masterClrMapping/>
  </p:clrMapOvr>
  <p:transition advTm="4480"/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4" name="Picture 4">
            <a:extLst>
              <a:ext uri="{FF2B5EF4-FFF2-40B4-BE49-F238E27FC236}">
                <a16:creationId xmlns:a16="http://schemas.microsoft.com/office/drawing/2014/main" id="{F270D3AC-9EE3-04E2-2682-8EFE5CEBE4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1064" y="1295400"/>
            <a:ext cx="7907337" cy="4679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4345523"/>
      </p:ext>
    </p:extLst>
  </p:cSld>
  <p:clrMapOvr>
    <a:masterClrMapping/>
  </p:clrMapOvr>
  <p:transition advTm="4080"/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8" name="Picture 4">
            <a:extLst>
              <a:ext uri="{FF2B5EF4-FFF2-40B4-BE49-F238E27FC236}">
                <a16:creationId xmlns:a16="http://schemas.microsoft.com/office/drawing/2014/main" id="{C38D915E-B5D2-FF57-3480-C1995E956D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2750" y="1169988"/>
            <a:ext cx="8756650" cy="4151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6826413"/>
      </p:ext>
    </p:extLst>
  </p:cSld>
  <p:clrMapOvr>
    <a:masterClrMapping/>
  </p:clrMapOvr>
  <p:transition advTm="4304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 descr="A person and person sitting at a desk&#10;&#10;Description automatically generated">
            <a:extLst>
              <a:ext uri="{FF2B5EF4-FFF2-40B4-BE49-F238E27FC236}">
                <a16:creationId xmlns:a16="http://schemas.microsoft.com/office/drawing/2014/main" id="{BC8805AC-3CB4-8684-064F-49B88ED5F946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2"/>
          <a:srcRect t="2010" b="-755"/>
          <a:stretch/>
        </p:blipFill>
        <p:spPr>
          <a:xfrm rot="21227565">
            <a:off x="447771" y="2054133"/>
            <a:ext cx="5124609" cy="3549211"/>
          </a:xfrm>
        </p:spPr>
      </p:pic>
      <p:pic>
        <p:nvPicPr>
          <p:cNvPr id="13" name="Picture Placeholder 12" descr="A group of people standing in a locker room&#10;&#10;Description automatically generated">
            <a:extLst>
              <a:ext uri="{FF2B5EF4-FFF2-40B4-BE49-F238E27FC236}">
                <a16:creationId xmlns:a16="http://schemas.microsoft.com/office/drawing/2014/main" id="{A084F9EB-8C81-E864-D975-AA3249798350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 rotWithShape="1">
          <a:blip r:embed="rId3"/>
          <a:srcRect l="1" t="9181" r="-435" b="317"/>
          <a:stretch/>
        </p:blipFill>
        <p:spPr>
          <a:xfrm rot="238081">
            <a:off x="6296273" y="2028539"/>
            <a:ext cx="5734371" cy="3600400"/>
          </a:xfrm>
        </p:spPr>
      </p:pic>
    </p:spTree>
    <p:extLst>
      <p:ext uri="{BB962C8B-B14F-4D97-AF65-F5344CB8AC3E}">
        <p14:creationId xmlns:p14="http://schemas.microsoft.com/office/powerpoint/2010/main" val="4251944369"/>
      </p:ext>
    </p:extLst>
  </p:cSld>
  <p:clrMapOvr>
    <a:masterClrMapping/>
  </p:clrMapOvr>
  <p:transition spd="slow" advClick="0" advTm="5000">
    <p:fade/>
  </p:transition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2" name="Picture 4">
            <a:extLst>
              <a:ext uri="{FF2B5EF4-FFF2-40B4-BE49-F238E27FC236}">
                <a16:creationId xmlns:a16="http://schemas.microsoft.com/office/drawing/2014/main" id="{A3B2BB53-448B-7F39-D48E-25337439EB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9901" y="1052514"/>
            <a:ext cx="6170613" cy="4751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9851777"/>
      </p:ext>
    </p:extLst>
  </p:cSld>
  <p:clrMapOvr>
    <a:masterClrMapping/>
  </p:clrMapOvr>
  <p:transition advTm="4304"/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6" name="Picture 4">
            <a:extLst>
              <a:ext uri="{FF2B5EF4-FFF2-40B4-BE49-F238E27FC236}">
                <a16:creationId xmlns:a16="http://schemas.microsoft.com/office/drawing/2014/main" id="{04A49BDD-0154-2E1B-8A85-92022787AE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1" y="914401"/>
            <a:ext cx="6481763" cy="4810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1915676"/>
      </p:ext>
    </p:extLst>
  </p:cSld>
  <p:clrMapOvr>
    <a:masterClrMapping/>
  </p:clrMapOvr>
  <p:transition advTm="4608"/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40" name="Picture 4">
            <a:extLst>
              <a:ext uri="{FF2B5EF4-FFF2-40B4-BE49-F238E27FC236}">
                <a16:creationId xmlns:a16="http://schemas.microsoft.com/office/drawing/2014/main" id="{EBE95E0A-ACE4-6B40-A0DC-9FFE8F0AB6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76" y="914401"/>
            <a:ext cx="6562725" cy="4860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8910291"/>
      </p:ext>
    </p:extLst>
  </p:cSld>
  <p:clrMapOvr>
    <a:masterClrMapping/>
  </p:clrMapOvr>
  <p:transition advTm="4224"/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4" name="Picture 4">
            <a:extLst>
              <a:ext uri="{FF2B5EF4-FFF2-40B4-BE49-F238E27FC236}">
                <a16:creationId xmlns:a16="http://schemas.microsoft.com/office/drawing/2014/main" id="{A42A6687-2DE8-CE52-2336-8982581DF6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5650" y="838201"/>
            <a:ext cx="8108950" cy="4779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3318327"/>
      </p:ext>
    </p:extLst>
  </p:cSld>
  <p:clrMapOvr>
    <a:masterClrMapping/>
  </p:clrMapOvr>
  <p:transition advTm="4528"/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8" name="Picture 4">
            <a:extLst>
              <a:ext uri="{FF2B5EF4-FFF2-40B4-BE49-F238E27FC236}">
                <a16:creationId xmlns:a16="http://schemas.microsoft.com/office/drawing/2014/main" id="{AC42705D-A71F-64BF-3253-8BFBD56781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4914" y="685800"/>
            <a:ext cx="7202487" cy="4833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9407404"/>
      </p:ext>
    </p:extLst>
  </p:cSld>
  <p:clrMapOvr>
    <a:masterClrMapping/>
  </p:clrMapOvr>
  <p:transition advTm="4448"/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2" name="Picture 4">
            <a:extLst>
              <a:ext uri="{FF2B5EF4-FFF2-40B4-BE49-F238E27FC236}">
                <a16:creationId xmlns:a16="http://schemas.microsoft.com/office/drawing/2014/main" id="{776A3BFC-DE3A-8A30-3FEB-1A9F27D2E0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4676" y="1030289"/>
            <a:ext cx="8501063" cy="4797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0388667"/>
      </p:ext>
    </p:extLst>
  </p:cSld>
  <p:clrMapOvr>
    <a:masterClrMapping/>
  </p:clrMapOvr>
  <p:transition advTm="4256"/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6" name="Picture 4">
            <a:extLst>
              <a:ext uri="{FF2B5EF4-FFF2-40B4-BE49-F238E27FC236}">
                <a16:creationId xmlns:a16="http://schemas.microsoft.com/office/drawing/2014/main" id="{81686F2A-2FA1-2B4E-6B38-734E9580C8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685800"/>
            <a:ext cx="9544050" cy="4787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3800274"/>
      </p:ext>
    </p:extLst>
  </p:cSld>
  <p:clrMapOvr>
    <a:masterClrMapping/>
  </p:clrMapOvr>
  <p:transition advTm="4384"/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60" name="Picture 4">
            <a:extLst>
              <a:ext uri="{FF2B5EF4-FFF2-40B4-BE49-F238E27FC236}">
                <a16:creationId xmlns:a16="http://schemas.microsoft.com/office/drawing/2014/main" id="{16CE4AC6-A867-6C07-77CC-CEB3840817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7588" y="1016001"/>
            <a:ext cx="7542212" cy="4824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1518353"/>
      </p:ext>
    </p:extLst>
  </p:cSld>
  <p:clrMapOvr>
    <a:masterClrMapping/>
  </p:clrMapOvr>
  <p:transition advTm="4384"/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4" name="Picture 4">
            <a:extLst>
              <a:ext uri="{FF2B5EF4-FFF2-40B4-BE49-F238E27FC236}">
                <a16:creationId xmlns:a16="http://schemas.microsoft.com/office/drawing/2014/main" id="{523060BD-AB4F-54EE-431A-A3672FF750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1" y="1219201"/>
            <a:ext cx="8912225" cy="431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9317843"/>
      </p:ext>
    </p:extLst>
  </p:cSld>
  <p:clrMapOvr>
    <a:masterClrMapping/>
  </p:clrMapOvr>
  <p:transition advTm="4464"/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8" name="Picture 4">
            <a:extLst>
              <a:ext uri="{FF2B5EF4-FFF2-40B4-BE49-F238E27FC236}">
                <a16:creationId xmlns:a16="http://schemas.microsoft.com/office/drawing/2014/main" id="{B5D41890-1507-175B-DA82-B8D9DCC4E3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1664" y="838201"/>
            <a:ext cx="5849937" cy="4899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0917965"/>
      </p:ext>
    </p:extLst>
  </p:cSld>
  <p:clrMapOvr>
    <a:masterClrMapping/>
  </p:clrMapOvr>
  <p:transition advTm="4528"/>
</p:sld>
</file>

<file path=ppt/theme/theme1.xml><?xml version="1.0" encoding="utf-8"?>
<a:theme xmlns:a="http://schemas.openxmlformats.org/drawingml/2006/main" name="Office Theme">
  <a:themeElements>
    <a:clrScheme name="Pap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Century Schoolbook">
      <a:majorFont>
        <a:latin typeface="Century Schoolbook" panose="02040604050505020304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Schoolbook" panose="02040604050505020304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f11865037_win32_fixed" id="{30AB8F17-715E-4260-AF9A-3B57FD0F744A}" vid="{FAAE6D59-7FD6-41AF-AD96-26450E7211A4}"/>
    </a:ext>
  </a:extLst>
</a:theme>
</file>

<file path=ppt/theme/theme2.xml><?xml version="1.0" encoding="utf-8"?>
<a:theme xmlns:a="http://schemas.openxmlformats.org/drawingml/2006/main" name="FrostyVTI">
  <a:themeElements>
    <a:clrScheme name="Frosty">
      <a:dk1>
        <a:sysClr val="windowText" lastClr="000000"/>
      </a:dk1>
      <a:lt1>
        <a:sysClr val="window" lastClr="FFFFFF"/>
      </a:lt1>
      <a:dk2>
        <a:srgbClr val="0B2827"/>
      </a:dk2>
      <a:lt2>
        <a:srgbClr val="DAE3E3"/>
      </a:lt2>
      <a:accent1>
        <a:srgbClr val="767E37"/>
      </a:accent1>
      <a:accent2>
        <a:srgbClr val="B495C2"/>
      </a:accent2>
      <a:accent3>
        <a:srgbClr val="8FA3A3"/>
      </a:accent3>
      <a:accent4>
        <a:srgbClr val="CE7F01"/>
      </a:accent4>
      <a:accent5>
        <a:srgbClr val="D15A29"/>
      </a:accent5>
      <a:accent6>
        <a:srgbClr val="B88470"/>
      </a:accent6>
      <a:hlink>
        <a:srgbClr val="B57001"/>
      </a:hlink>
      <a:folHlink>
        <a:srgbClr val="996209"/>
      </a:folHlink>
    </a:clrScheme>
    <a:fontScheme name="Frosted Leaf">
      <a:majorFont>
        <a:latin typeface="Goudy Old Style"/>
        <a:ea typeface=""/>
        <a:cs typeface=""/>
      </a:majorFont>
      <a:minorFont>
        <a:latin typeface="Avenir Next LT Pro"/>
        <a:ea typeface=""/>
        <a:cs typeface="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rosted design" id="{15B931B0-C7D8-4B07-ACB9-C7EFD4E6970A}" vid="{8BE1E89A-FBDD-488C-8247-991A3117BFC0}"/>
    </a:ext>
  </a:extLst>
</a:theme>
</file>

<file path=ppt/theme/theme3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Background xmlns="71af3243-3dd4-4a8d-8c0d-dd76da1f02a5">false</Background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 xsi:nil="true"/>
    <MediaServiceKeyPoints xmlns="71af3243-3dd4-4a8d-8c0d-dd76da1f02a5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4" ma:contentTypeDescription="Create a new document." ma:contentTypeScope="" ma:versionID="2d714a3296df14eba7a100bb665443ca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49549bf45bfbbfb6cffed527380e77e1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Status" minOccurs="0"/>
                <xsd:element ref="ns2:Image" minOccurs="0"/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1:_ip_UnifiedCompliancePolicyProperties" minOccurs="0"/>
                <xsd:element ref="ns1:_ip_UnifiedCompliancePolicyUIAction" minOccurs="0"/>
                <xsd:element ref="ns4:TaxCatchAll" minOccurs="0"/>
                <xsd:element ref="ns2:ImageTagsTaxHTField" minOccurs="0"/>
                <xsd:element ref="ns2:MediaServiceLocation" minOccurs="0"/>
                <xsd:element ref="ns2:MediaLengthInSeconds" minOccurs="0"/>
                <xsd:element ref="ns2:Backgroun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 ma:readOnly="false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 ma:readOnly="fals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Status" ma:index="2" nillable="true" ma:displayName="Status" ma:default="Not started" ma:format="Dropdown" ma:internalName="Status" ma:readOnly="false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3" nillable="true" ma:displayName="Image" ma:format="Image" ma:internalName="Image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hidden="true" ma:internalName="MediaServiceOCR" ma:readOnly="true">
      <xsd:simpleType>
        <xsd:restriction base="dms:Note"/>
      </xsd:simpleType>
    </xsd:element>
    <xsd:element name="MediaServiceAutoTags" ma:index="11" nillable="true" ma:displayName="MediaServiceAutoTags" ma:hidden="true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hidden="true" ma:internalName="MediaServiceKeyPoints" ma:readOnly="false">
      <xsd:simpleType>
        <xsd:restriction base="dms:Note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hidden="true" ma:internalName="MediaServiceLocation" ma:readOnly="true">
      <xsd:simpleType>
        <xsd:restriction base="dms:Text"/>
      </xsd:simpleType>
    </xsd:element>
    <xsd:element name="MediaLengthInSeconds" ma:index="27" nillable="true" ma:displayName="MediaLengthInSeconds" ma:hidden="true" ma:internalName="MediaLengthInSeconds" ma:readOnly="true">
      <xsd:simpleType>
        <xsd:restriction base="dms:Unknown"/>
      </xsd:simpleType>
    </xsd:element>
    <xsd:element name="Background" ma:index="28" nillable="true" ma:displayName="Background" ma:default="0" ma:format="Dropdown" ma:internalName="Background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hidden="true" ma:internalName="SharedWithDetail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readOnly="false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9BA74C3-E84E-4CF4-94A4-32FCB6FA6F2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77AC725-6DF6-4200-9EB9-096AD491A933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71af3243-3dd4-4a8d-8c0d-dd76da1f02a5"/>
    <ds:schemaRef ds:uri="230e9df3-be65-4c73-a93b-d1236ebd677e"/>
  </ds:schemaRefs>
</ds:datastoreItem>
</file>

<file path=customXml/itemProps3.xml><?xml version="1.0" encoding="utf-8"?>
<ds:datastoreItem xmlns:ds="http://schemas.openxmlformats.org/officeDocument/2006/customXml" ds:itemID="{86FBEE50-EB7D-41C1-8179-2228E7662DA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>
  <clbl:label id="{2fcc5063-f55c-4f40-b6b8-b845f6b3019f}" enabled="0" method="" siteId="{2fcc5063-f55c-4f40-b6b8-b845f6b3019f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Reunion photo album</Template>
  <TotalTime>406</TotalTime>
  <Words>332</Words>
  <Application>Microsoft Office PowerPoint</Application>
  <PresentationFormat>Widescreen</PresentationFormat>
  <Paragraphs>70</Paragraphs>
  <Slides>103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103</vt:i4>
      </vt:variant>
    </vt:vector>
  </HeadingPairs>
  <TitlesOfParts>
    <vt:vector size="114" baseType="lpstr">
      <vt:lpstr>Arial</vt:lpstr>
      <vt:lpstr>Avenir Next LT Pro</vt:lpstr>
      <vt:lpstr>Calibri</vt:lpstr>
      <vt:lpstr>Century Schoolbook</vt:lpstr>
      <vt:lpstr>Goudy Old Style</vt:lpstr>
      <vt:lpstr>Lucida Handwriting</vt:lpstr>
      <vt:lpstr>Segoe UI</vt:lpstr>
      <vt:lpstr>Wingdings</vt:lpstr>
      <vt:lpstr>Office Theme</vt:lpstr>
      <vt:lpstr>FrostyVTI</vt:lpstr>
      <vt:lpstr>Default Design</vt:lpstr>
      <vt:lpstr>CLASS OF</vt:lpstr>
      <vt:lpstr>IT’S BEEN  </vt:lpstr>
      <vt:lpstr>Remember When…</vt:lpstr>
      <vt:lpstr>PowerPoint Presentation</vt:lpstr>
      <vt:lpstr>CLASS OF 1983 Valedictorian &amp; Salutorian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Junior Prom</vt:lpstr>
      <vt:lpstr>Junior Prom</vt:lpstr>
      <vt:lpstr>Junior Prom</vt:lpstr>
      <vt:lpstr>Autumn Car Wash</vt:lpstr>
      <vt:lpstr>Autumn Car Wash</vt:lpstr>
      <vt:lpstr>Autumn Car Wash</vt:lpstr>
      <vt:lpstr>Senior Doors</vt:lpstr>
      <vt:lpstr>Senior Doors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Part Time Jobs</vt:lpstr>
      <vt:lpstr>Part Time Jobs</vt:lpstr>
      <vt:lpstr>Part Time Jobs</vt:lpstr>
      <vt:lpstr>Part Time Jobs</vt:lpstr>
      <vt:lpstr>Senior Dress Up Day May 26, 1983</vt:lpstr>
      <vt:lpstr>Senior Dress Up Day May 26, 1983</vt:lpstr>
      <vt:lpstr>Senior Dress Up Day May 26, 1983</vt:lpstr>
      <vt:lpstr>Senior Clash Day May 2\8, 1983</vt:lpstr>
      <vt:lpstr>Senior Clash Day May 2\8, 1983</vt:lpstr>
      <vt:lpstr>Senior Picnic June 7, 1983</vt:lpstr>
      <vt:lpstr>Senior Picnic June 7, 1983</vt:lpstr>
      <vt:lpstr>Senior Picnic June 7, 1983</vt:lpstr>
      <vt:lpstr>Senior Picnic June 7, 1983</vt:lpstr>
      <vt:lpstr>Senior Picnic June 7, 1983</vt:lpstr>
      <vt:lpstr>Senior Banquet June 9, 1983</vt:lpstr>
      <vt:lpstr>Senior Banquet June 9, 1983</vt:lpstr>
      <vt:lpstr>Senior Ball June 10, 1983</vt:lpstr>
      <vt:lpstr>Senior Ball June 10, 1983</vt:lpstr>
      <vt:lpstr>Graduation June 15, 1983</vt:lpstr>
      <vt:lpstr>Graduation June 15, 1983</vt:lpstr>
      <vt:lpstr>Graduation June 15, 1983</vt:lpstr>
      <vt:lpstr>In Memory</vt:lpstr>
      <vt:lpstr>Chris Smith</vt:lpstr>
      <vt:lpstr>Michael P. Kreuzer Jr.</vt:lpstr>
      <vt:lpstr>John J. Haley</vt:lpstr>
      <vt:lpstr>James 'Drew' Monaccio</vt:lpstr>
      <vt:lpstr>Anita Stella Falletti</vt:lpstr>
      <vt:lpstr>Tom Brault</vt:lpstr>
      <vt:lpstr>Debbie Moreau</vt:lpstr>
      <vt:lpstr>Scott Elliott</vt:lpstr>
      <vt:lpstr>Gail Marie Cyr</vt:lpstr>
      <vt:lpstr>Many Thanks to John Fagan for organizing our 40th reunion!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Springfield Public Schools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CLASS OF</dc:title>
  <dc:creator>Steve Daly</dc:creator>
  <cp:lastModifiedBy>Steve Daly</cp:lastModifiedBy>
  <cp:revision>2</cp:revision>
  <dcterms:created xsi:type="dcterms:W3CDTF">2023-11-09T18:01:49Z</dcterms:created>
  <dcterms:modified xsi:type="dcterms:W3CDTF">2023-11-20T16:58:46Z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